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6" r:id="rId1"/>
    <p:sldMasterId id="2147483727" r:id="rId2"/>
    <p:sldMasterId id="2147483728" r:id="rId3"/>
    <p:sldMasterId id="2147483729" r:id="rId4"/>
    <p:sldMasterId id="2147483730" r:id="rId5"/>
    <p:sldMasterId id="2147483731" r:id="rId6"/>
    <p:sldMasterId id="2147483733" r:id="rId7"/>
  </p:sldMasterIdLst>
  <p:notesMasterIdLst>
    <p:notesMasterId r:id="rId34"/>
  </p:notesMasterIdLst>
  <p:sldIdLst>
    <p:sldId id="256" r:id="rId8"/>
    <p:sldId id="257" r:id="rId9"/>
    <p:sldId id="283"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2"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F13"/>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76804" name="Rectangle 4"/>
          <p:cNvSpPr>
            <a:spLocks noGrp="1" noRot="1" noChangeAspect="1" noChangeArrowheads="1" noTextEdit="1"/>
          </p:cNvSpPr>
          <p:nvPr>
            <p:ph type="sldImg" idx="2"/>
          </p:nvPr>
        </p:nvSpPr>
        <p:spPr>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7BC4FC0-FFB7-0140-B6A1-DA36A9724D3F}" type="slidenum">
              <a:rPr lang="en-US"/>
              <a:pPr>
                <a:defRPr/>
              </a:pPr>
              <a:t>‹#›</a:t>
            </a:fld>
            <a:endParaRPr lang="en-US"/>
          </a:p>
        </p:txBody>
      </p:sp>
    </p:spTree>
    <p:extLst>
      <p:ext uri="{BB962C8B-B14F-4D97-AF65-F5344CB8AC3E}">
        <p14:creationId xmlns:p14="http://schemas.microsoft.com/office/powerpoint/2010/main" val="2451781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53C417-B2D3-1742-8CA3-04E57065E241}" type="slidenum">
              <a:rPr lang="en-US" sz="1200"/>
              <a:pPr/>
              <a:t>1</a:t>
            </a:fld>
            <a:endParaRPr lang="en-US" sz="1200"/>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815328-6A47-9E40-900C-165B57E4F250}" type="slidenum">
              <a:rPr lang="en-US" sz="1200"/>
              <a:pPr/>
              <a:t>10</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9ABB7A-2406-AE43-9694-CDA1A0BB8196}" type="slidenum">
              <a:rPr lang="en-US" sz="1200"/>
              <a:pPr/>
              <a:t>11</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C5F4A1-4D8A-1541-9203-B63BE6CFC910}" type="slidenum">
              <a:rPr lang="en-US" sz="1200"/>
              <a:pPr/>
              <a:t>12</a:t>
            </a:fld>
            <a:endParaRPr lang="en-US"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D365A8-D902-A24D-B021-6F6EF3A888E5}" type="slidenum">
              <a:rPr lang="en-US" sz="1200"/>
              <a:pPr/>
              <a:t>13</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84F9C6-08C0-8043-BD1E-C3C8FE873F13}" type="slidenum">
              <a:rPr lang="en-US" sz="1200"/>
              <a:pPr/>
              <a:t>14</a:t>
            </a:fld>
            <a:endParaRPr lang="en-US"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F1F0C2-AAF5-1042-AEFB-9804B90012FB}" type="slidenum">
              <a:rPr lang="en-US" sz="1200"/>
              <a:pPr/>
              <a:t>15</a:t>
            </a:fld>
            <a:endParaRPr lang="en-US" sz="1200"/>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37EE87-EA2B-7342-B0C6-EFD8BC6D7514}" type="slidenum">
              <a:rPr lang="en-US" sz="1200"/>
              <a:pPr/>
              <a:t>16</a:t>
            </a:fld>
            <a:endParaRPr lang="en-US" sz="1200"/>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9BB4E2-C59A-8C4A-A313-4B2B31678101}" type="slidenum">
              <a:rPr lang="en-US" sz="1200"/>
              <a:pPr/>
              <a:t>17</a:t>
            </a:fld>
            <a:endParaRPr lang="en-US"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ADCD19-F152-DA47-A09B-2D1BEFF2DC0E}" type="slidenum">
              <a:rPr lang="en-US" sz="1200"/>
              <a:pPr/>
              <a:t>18</a:t>
            </a:fld>
            <a:endParaRPr lang="en-US"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numCol="1"/>
          <a:lstStyle/>
          <a:p>
            <a:pPr eaLnBrk="1" hangingPunct="1"/>
            <a:r>
              <a:rPr lang="en-US">
                <a:ea typeface="ＭＳ Ｐゴシック" charset="0"/>
                <a:cs typeface="ＭＳ Ｐゴシック" charset="0"/>
              </a:rPr>
              <a:t>"The Gong Show" in the USA is known for short acts where a judge can immediately stop the singer or speaker by hitting the gong if the act is too painful!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D48764-5130-F24D-8A57-898ED360086B}" type="slidenum">
              <a:rPr lang="en-US" sz="1200"/>
              <a:pPr/>
              <a:t>19</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73E81F-B3A5-9B45-B9F3-FC02D64E501A}" type="slidenum">
              <a:rPr lang="en-US" sz="1200"/>
              <a:pPr/>
              <a:t>2</a:t>
            </a:fld>
            <a:endParaRPr lang="en-US" sz="1200"/>
          </a:p>
        </p:txBody>
      </p:sp>
      <p:sp>
        <p:nvSpPr>
          <p:cNvPr id="80898" name="Rectangle 1026"/>
          <p:cNvSpPr>
            <a:spLocks noGrp="1" noRot="1" noChangeAspect="1" noChangeArrowheads="1"/>
          </p:cNvSpPr>
          <p:nvPr>
            <p:ph type="sldImg"/>
          </p:nvPr>
        </p:nvSpPr>
        <p:spPr>
          <a:solidFill>
            <a:srgbClr val="FFFFFF"/>
          </a:solidFill>
          <a:ln/>
        </p:spPr>
      </p:sp>
      <p:sp>
        <p:nvSpPr>
          <p:cNvPr id="808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4C2A7C-20E3-3A47-A65A-77B40E39BB75}" type="slidenum">
              <a:rPr lang="en-US" sz="1200"/>
              <a:pPr/>
              <a:t>20</a:t>
            </a:fld>
            <a:endParaRPr lang="en-US"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8D08F4-E5E4-1846-8D88-07B6D0802A2C}" type="slidenum">
              <a:rPr lang="en-US" sz="1200"/>
              <a:pPr/>
              <a:t>21</a:t>
            </a:fld>
            <a:endParaRPr lang="en-US" sz="1200"/>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73ECEB-6BE7-E94D-9030-8DEE2C51B07C}" type="slidenum">
              <a:rPr lang="en-US" sz="1200"/>
              <a:pPr/>
              <a:t>22</a:t>
            </a:fld>
            <a:endParaRPr lang="en-US" sz="1200"/>
          </a:p>
        </p:txBody>
      </p:sp>
      <p:sp>
        <p:nvSpPr>
          <p:cNvPr id="121858" name="Rectangle 1026"/>
          <p:cNvSpPr>
            <a:spLocks noGrp="1" noRot="1" noChangeAspect="1" noChangeArrowheads="1"/>
          </p:cNvSpPr>
          <p:nvPr>
            <p:ph type="sldImg"/>
          </p:nvPr>
        </p:nvSpPr>
        <p:spPr>
          <a:solidFill>
            <a:srgbClr val="FFFFFF"/>
          </a:solidFill>
          <a:ln/>
        </p:spPr>
      </p:sp>
      <p:sp>
        <p:nvSpPr>
          <p:cNvPr id="121859" name="Rectangle 1027"/>
          <p:cNvSpPr>
            <a:spLocks noGrp="1" noChangeArrowheads="1"/>
          </p:cNvSpPr>
          <p:nvPr>
            <p:ph type="body" idx="1"/>
          </p:nvPr>
        </p:nvSpPr>
        <p:spPr>
          <a:solidFill>
            <a:srgbClr val="FFFFFF"/>
          </a:solidFill>
          <a:ln>
            <a:solidFill>
              <a:srgbClr val="000000"/>
            </a:solidFill>
          </a:ln>
        </p:spPr>
        <p:txBody>
          <a:bodyPr numCol="1"/>
          <a:lstStyle/>
          <a:p>
            <a:pPr eaLnBrk="1" hangingPunct="1"/>
            <a:r>
              <a:rPr lang="en-US">
                <a:ea typeface="ＭＳ Ｐゴシック" charset="0"/>
                <a:cs typeface="ＭＳ Ｐゴシック" charset="0"/>
              </a:rPr>
              <a:t>Tell your neighbor two ideas HOW you can better know your people.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4F77AF-0879-C047-A8AC-8AA803646C15}" type="slidenum">
              <a:rPr lang="en-US" sz="1200"/>
              <a:pPr/>
              <a:t>23</a:t>
            </a:fld>
            <a:endParaRPr lang="en-US" sz="1200"/>
          </a:p>
        </p:txBody>
      </p:sp>
      <p:sp>
        <p:nvSpPr>
          <p:cNvPr id="123906" name="Rectangle 1026"/>
          <p:cNvSpPr>
            <a:spLocks noGrp="1" noRot="1" noChangeAspect="1" noChangeArrowheads="1"/>
          </p:cNvSpPr>
          <p:nvPr>
            <p:ph type="sldImg"/>
          </p:nvPr>
        </p:nvSpPr>
        <p:spPr>
          <a:solidFill>
            <a:srgbClr val="FFFFFF"/>
          </a:solidFill>
          <a:ln/>
        </p:spPr>
      </p:sp>
      <p:sp>
        <p:nvSpPr>
          <p:cNvPr id="12390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2D8924-E238-774A-B04E-48861EFE5FD8}" type="slidenum">
              <a:rPr lang="en-US" sz="1200"/>
              <a:pPr/>
              <a:t>24</a:t>
            </a:fld>
            <a:endParaRPr lang="en-US" sz="1200"/>
          </a:p>
        </p:txBody>
      </p:sp>
      <p:sp>
        <p:nvSpPr>
          <p:cNvPr id="125954" name="Rectangle 2"/>
          <p:cNvSpPr>
            <a:spLocks noGrp="1" noRot="1" noChangeAspect="1" noChangeArrowheads="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E552AA-9734-3646-8903-F174E2ECF177}" type="slidenum">
              <a:rPr lang="en-US" sz="1200"/>
              <a:pPr/>
              <a:t>25</a:t>
            </a:fld>
            <a:endParaRPr lang="en-US" sz="1200"/>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Preaching</a:t>
            </a:r>
            <a:r>
              <a:rPr lang="en-US" sz="1200" b="0" baseline="0" dirty="0" smtClean="0">
                <a:solidFill>
                  <a:srgbClr val="FFFFFF"/>
                </a:solidFill>
                <a:latin typeface="Arial" charset="0"/>
                <a:ea typeface="ＭＳ Ｐゴシック" charset="0"/>
              </a:rPr>
              <a:t> (</a:t>
            </a:r>
            <a:r>
              <a:rPr lang="en-US" sz="1200" b="0" baseline="0" dirty="0" err="1" smtClean="0">
                <a:solidFill>
                  <a:srgbClr val="FFFFFF"/>
                </a:solidFill>
                <a:latin typeface="Arial" charset="0"/>
                <a:ea typeface="ＭＳ Ｐゴシック" charset="0"/>
              </a:rPr>
              <a:t>pr</a:t>
            </a:r>
            <a:r>
              <a:rPr lang="en-US" sz="1200" b="0" baseline="0" dirty="0" smtClean="0">
                <a:solidFill>
                  <a:srgbClr val="FFFFFF"/>
                </a:solidFill>
                <a:latin typeface="Arial" charset="0"/>
                <a:ea typeface="ＭＳ Ｐゴシック" charset="0"/>
              </a:rPr>
              <a:t>)</a:t>
            </a:r>
            <a:endParaRPr lang="en-US" sz="1200" b="0" dirty="0" smtClean="0">
              <a:solidFill>
                <a:srgbClr val="FFFFFF"/>
              </a:solidFill>
              <a:latin typeface="Arial" charset="0"/>
              <a:ea typeface="ＭＳ Ｐゴシック" charset="0"/>
            </a:endParaRPr>
          </a:p>
          <a:p>
            <a:pPr eaLnBrk="1" hangingPunct="1"/>
            <a:r>
              <a:rPr lang="en-US" sz="1200" b="0" dirty="0" smtClean="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523BA7-08D0-074F-810D-AABD19579804}" type="slidenum">
              <a:rPr lang="en-US" sz="1200">
                <a:solidFill>
                  <a:srgbClr val="000000"/>
                </a:solidFill>
              </a:rPr>
              <a:pPr/>
              <a:t>3</a:t>
            </a:fld>
            <a:endParaRPr lang="en-US" sz="1200">
              <a:solidFill>
                <a:srgbClr val="000000"/>
              </a:solidFill>
            </a:endParaRPr>
          </a:p>
        </p:txBody>
      </p:sp>
      <p:sp>
        <p:nvSpPr>
          <p:cNvPr id="82946" name="Rectangle 2"/>
          <p:cNvSpPr>
            <a:spLocks noGrp="1" noRot="1" noChangeAspect="1" noChangeArrowheads="1"/>
          </p:cNvSpPr>
          <p:nvPr>
            <p:ph type="sldImg"/>
          </p:nvPr>
        </p:nvSpPr>
        <p:spPr>
          <a:xfrm>
            <a:off x="1150938" y="692150"/>
            <a:ext cx="4556125" cy="34163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spcBef>
                <a:spcPct val="0"/>
              </a:spcBef>
            </a:pPr>
            <a:endParaRPr lang="en-US" sz="2400">
              <a:ea typeface="ＭＳ Ｐゴシック" charset="0"/>
              <a:cs typeface="ＭＳ Ｐゴシック" charset="0"/>
            </a:endParaRPr>
          </a:p>
          <a:p>
            <a:pPr eaLnBrk="1" hangingPunct="1">
              <a:spcBef>
                <a:spcPct val="0"/>
              </a:spcBef>
            </a:pPr>
            <a:r>
              <a:rPr lang="en-US" sz="2400">
                <a:ea typeface="ＭＳ Ｐゴシック" charset="0"/>
                <a:cs typeface="ＭＳ Ｐゴシック" charset="0"/>
              </a:rPr>
              <a:t>This diagram on page 251 shows how to prepare</a:t>
            </a:r>
            <a:r>
              <a:rPr lang="en-US" sz="2400" baseline="0">
                <a:ea typeface="ＭＳ Ｐゴシック" charset="0"/>
                <a:cs typeface="ＭＳ Ｐゴシック" charset="0"/>
              </a:rPr>
              <a:t> a sermon based on one passage, going from text to sermon. Ramesh Richard compares this to the human body, which starts on the outside (flesh) with words of the text and ends up back on the outside but with words of the speaker. Between these points must come an outline on which to hang these words, whether it be the structure of the text or of the sermon. The heart controls or pumps the flow of blood and should sum up the entire text/sermon, whereas using the brain helps us see the purpose of the EI (CPT) converted to the MI (CPS) to give direction to the message in terms of what to explain, prove or apply (3 Developmental Questions). These "body parts" match a parallel structure of the seven steps in the purple blocks. Haddon Robinson teaches a bit more complicated series of 10 steps that start and lead to the same purpose of preaching from the text. A two-page explanation of this 7-step process is on pages 27-28 of the course notes.</a:t>
            </a:r>
            <a:endParaRPr lang="en-US" sz="240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867A1D-C669-CA49-8A68-4356C50A4A6B}" type="slidenum">
              <a:rPr lang="en-US" sz="1200"/>
              <a:pPr/>
              <a:t>4</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3D7B6D-BFCD-B740-B87E-DDFC0A854010}" type="slidenum">
              <a:rPr lang="en-US" sz="1200"/>
              <a:pPr/>
              <a:t>5</a:t>
            </a:fld>
            <a:endParaRPr lang="en-US" sz="1200"/>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numCol="1"/>
          <a:lstStyle/>
          <a:p>
            <a:pPr eaLnBrk="1" hangingPunct="1"/>
            <a:r>
              <a:rPr lang="en-US">
                <a:ea typeface="ＭＳ Ｐゴシック" charset="0"/>
                <a:cs typeface="ＭＳ Ｐゴシック" charset="0"/>
              </a:rPr>
              <a:t>Translate the two titles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F9EB02-6336-AC45-A7F2-D2380DAE26B6}" type="slidenum">
              <a:rPr lang="en-US" sz="1200"/>
              <a:pPr/>
              <a:t>6</a:t>
            </a:fld>
            <a:endParaRPr lang="en-US" sz="1200"/>
          </a:p>
        </p:txBody>
      </p:sp>
      <p:sp>
        <p:nvSpPr>
          <p:cNvPr id="89090" name="Rectangle 1026"/>
          <p:cNvSpPr>
            <a:spLocks noGrp="1" noRot="1" noChangeAspect="1" noChangeArrowheads="1"/>
          </p:cNvSpPr>
          <p:nvPr>
            <p:ph type="sldImg"/>
          </p:nvPr>
        </p:nvSpPr>
        <p:spPr>
          <a:solidFill>
            <a:srgbClr val="FFFFFF"/>
          </a:solidFill>
          <a:ln/>
        </p:spPr>
      </p:sp>
      <p:sp>
        <p:nvSpPr>
          <p:cNvPr id="8909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765961-49A2-784D-B045-E94C8C53AA0F}" type="slidenum">
              <a:rPr lang="en-US" sz="1200"/>
              <a:pPr/>
              <a:t>7</a:t>
            </a:fld>
            <a:endParaRPr lang="en-US" sz="1200"/>
          </a:p>
        </p:txBody>
      </p:sp>
      <p:sp>
        <p:nvSpPr>
          <p:cNvPr id="91138" name="Rectangle 1026"/>
          <p:cNvSpPr>
            <a:spLocks noGrp="1" noRot="1" noChangeAspect="1" noChangeArrowheads="1"/>
          </p:cNvSpPr>
          <p:nvPr>
            <p:ph type="sldImg"/>
          </p:nvPr>
        </p:nvSpPr>
        <p:spPr>
          <a:solidFill>
            <a:srgbClr val="FFFFFF"/>
          </a:solidFill>
          <a:ln/>
        </p:spPr>
      </p:sp>
      <p:sp>
        <p:nvSpPr>
          <p:cNvPr id="9113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63C86E-5336-AF4D-978F-714CA642FEEE}" type="slidenum">
              <a:rPr lang="en-US" sz="1200"/>
              <a:pPr/>
              <a:t>8</a:t>
            </a:fld>
            <a:endParaRPr lang="en-US" sz="1200"/>
          </a:p>
        </p:txBody>
      </p:sp>
      <p:sp>
        <p:nvSpPr>
          <p:cNvPr id="93186" name="Rectangle 1026"/>
          <p:cNvSpPr>
            <a:spLocks noGrp="1" noRot="1" noChangeAspect="1" noChangeArrowheads="1"/>
          </p:cNvSpPr>
          <p:nvPr>
            <p:ph type="sldImg"/>
          </p:nvPr>
        </p:nvSpPr>
        <p:spPr>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94A6A2-7FAF-F64A-B1C4-E15A4DF41FE0}" type="slidenum">
              <a:rPr lang="en-US" sz="1200"/>
              <a:pPr/>
              <a:t>9</a:t>
            </a:fld>
            <a:endParaRPr lang="en-US" sz="1200"/>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6285AF02-C758-E943-9E14-B86A65643E6B}" type="slidenum">
              <a:rPr lang="en-US"/>
              <a:pPr>
                <a:defRPr/>
              </a:pPr>
              <a:t>‹#›</a:t>
            </a:fld>
            <a:endParaRPr lang="en-US"/>
          </a:p>
        </p:txBody>
      </p:sp>
    </p:spTree>
    <p:extLst>
      <p:ext uri="{BB962C8B-B14F-4D97-AF65-F5344CB8AC3E}">
        <p14:creationId xmlns:p14="http://schemas.microsoft.com/office/powerpoint/2010/main" val="71792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6FCDB640-910F-5143-9AC2-81D5807A9F64}" type="slidenum">
              <a:rPr lang="en-US"/>
              <a:pPr>
                <a:defRPr/>
              </a:pPr>
              <a:t>‹#›</a:t>
            </a:fld>
            <a:endParaRPr lang="en-US"/>
          </a:p>
        </p:txBody>
      </p:sp>
    </p:spTree>
    <p:extLst>
      <p:ext uri="{BB962C8B-B14F-4D97-AF65-F5344CB8AC3E}">
        <p14:creationId xmlns:p14="http://schemas.microsoft.com/office/powerpoint/2010/main" val="272730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8C8734BA-AC14-364F-A154-7913423A59D7}" type="slidenum">
              <a:rPr lang="en-US"/>
              <a:pPr>
                <a:defRPr/>
              </a:pPr>
              <a:t>‹#›</a:t>
            </a:fld>
            <a:endParaRPr lang="en-US"/>
          </a:p>
        </p:txBody>
      </p:sp>
    </p:spTree>
    <p:extLst>
      <p:ext uri="{BB962C8B-B14F-4D97-AF65-F5344CB8AC3E}">
        <p14:creationId xmlns:p14="http://schemas.microsoft.com/office/powerpoint/2010/main" val="222878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92962" name="Rectangle 1026"/>
          <p:cNvSpPr>
            <a:spLocks noGrp="1" noChangeArrowheads="1"/>
          </p:cNvSpPr>
          <p:nvPr>
            <p:ph type="ctrTitle"/>
          </p:nvPr>
        </p:nvSpPr>
        <p:spPr>
          <a:xfrm>
            <a:off x="685800" y="1752600"/>
            <a:ext cx="7772400" cy="1676400"/>
          </a:xfrm>
          <a:effectLst>
            <a:outerShdw blurRad="38100" dist="25398" dir="2700000" algn="ctr" rotWithShape="0">
              <a:schemeClr val="bg2">
                <a:alpha val="99962"/>
              </a:schemeClr>
            </a:outerShdw>
          </a:effectLst>
        </p:spPr>
        <p:txBody>
          <a:bodyPr numCol="1"/>
          <a:lstStyle>
            <a:lvl1pPr>
              <a:defRPr sz="4800"/>
            </a:lvl1pPr>
          </a:lstStyle>
          <a:p>
            <a:r>
              <a:rPr lang="en-US"/>
              <a:t>Click to edit Master title style</a:t>
            </a:r>
          </a:p>
        </p:txBody>
      </p:sp>
      <p:sp>
        <p:nvSpPr>
          <p:cNvPr id="1192963" name="Rectangle 1027"/>
          <p:cNvSpPr>
            <a:spLocks noGrp="1" noChangeArrowheads="1"/>
          </p:cNvSpPr>
          <p:nvPr>
            <p:ph type="subTitle" idx="1"/>
          </p:nvPr>
        </p:nvSpPr>
        <p:spPr>
          <a:xfrm>
            <a:off x="1371600" y="3886200"/>
            <a:ext cx="6400800" cy="1752600"/>
          </a:xfrm>
        </p:spPr>
        <p:txBody>
          <a:bodyPr numCol="1"/>
          <a:lstStyle>
            <a:lvl1pPr marL="0" indent="0" algn="ctr">
              <a:buFont typeface="Monotype Sort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DE1FC272-9A6E-904B-ACBD-5BDF437AD611}" type="slidenum">
              <a:rPr lang="en-US"/>
              <a:pPr>
                <a:defRPr/>
              </a:pPr>
              <a:t>‹#›</a:t>
            </a:fld>
            <a:endParaRPr lang="en-US"/>
          </a:p>
        </p:txBody>
      </p:sp>
    </p:spTree>
    <p:extLst>
      <p:ext uri="{BB962C8B-B14F-4D97-AF65-F5344CB8AC3E}">
        <p14:creationId xmlns:p14="http://schemas.microsoft.com/office/powerpoint/2010/main" val="393677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483A3BD7-BB99-7148-BFBD-2DA87B70E68D}" type="slidenum">
              <a:rPr lang="en-US"/>
              <a:pPr>
                <a:defRPr/>
              </a:pPr>
              <a:t>‹#›</a:t>
            </a:fld>
            <a:endParaRPr lang="en-US"/>
          </a:p>
        </p:txBody>
      </p:sp>
    </p:spTree>
    <p:extLst>
      <p:ext uri="{BB962C8B-B14F-4D97-AF65-F5344CB8AC3E}">
        <p14:creationId xmlns:p14="http://schemas.microsoft.com/office/powerpoint/2010/main" val="117008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20C2079D-7474-134C-B51E-BFAC56855BAB}" type="slidenum">
              <a:rPr lang="en-US"/>
              <a:pPr>
                <a:defRPr/>
              </a:pPr>
              <a:t>‹#›</a:t>
            </a:fld>
            <a:endParaRPr lang="en-US"/>
          </a:p>
        </p:txBody>
      </p:sp>
    </p:spTree>
    <p:extLst>
      <p:ext uri="{BB962C8B-B14F-4D97-AF65-F5344CB8AC3E}">
        <p14:creationId xmlns:p14="http://schemas.microsoft.com/office/powerpoint/2010/main" val="2558359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numCol="1"/>
          <a:lstStyle>
            <a:lvl1pPr>
              <a:defRPr/>
            </a:lvl1pPr>
          </a:lstStyle>
          <a:p>
            <a:pPr>
              <a:defRPr/>
            </a:pPr>
            <a:fld id="{4568E725-A6B5-3D45-99D9-F20AF3D18D62}" type="slidenum">
              <a:rPr lang="en-US"/>
              <a:pPr>
                <a:defRPr/>
              </a:pPr>
              <a:t>‹#›</a:t>
            </a:fld>
            <a:endParaRPr lang="en-US"/>
          </a:p>
        </p:txBody>
      </p:sp>
    </p:spTree>
    <p:extLst>
      <p:ext uri="{BB962C8B-B14F-4D97-AF65-F5344CB8AC3E}">
        <p14:creationId xmlns:p14="http://schemas.microsoft.com/office/powerpoint/2010/main" val="46487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numCol="1"/>
          <a:lstStyle>
            <a:lvl1pPr>
              <a:defRPr/>
            </a:lvl1pPr>
          </a:lstStyle>
          <a:p>
            <a:pPr>
              <a:defRPr/>
            </a:pPr>
            <a:fld id="{570C45C3-CA23-174D-94BD-5848EA680938}" type="slidenum">
              <a:rPr lang="en-US"/>
              <a:pPr>
                <a:defRPr/>
              </a:pPr>
              <a:t>‹#›</a:t>
            </a:fld>
            <a:endParaRPr lang="en-US"/>
          </a:p>
        </p:txBody>
      </p:sp>
    </p:spTree>
    <p:extLst>
      <p:ext uri="{BB962C8B-B14F-4D97-AF65-F5344CB8AC3E}">
        <p14:creationId xmlns:p14="http://schemas.microsoft.com/office/powerpoint/2010/main" val="393126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numCol="1"/>
          <a:lstStyle>
            <a:lvl1pPr>
              <a:defRPr/>
            </a:lvl1pPr>
          </a:lstStyle>
          <a:p>
            <a:pPr>
              <a:defRPr/>
            </a:pPr>
            <a:fld id="{AEFADE28-8309-2B4E-AE55-82E227899534}" type="slidenum">
              <a:rPr lang="en-US"/>
              <a:pPr>
                <a:defRPr/>
              </a:pPr>
              <a:t>‹#›</a:t>
            </a:fld>
            <a:endParaRPr lang="en-US"/>
          </a:p>
        </p:txBody>
      </p:sp>
    </p:spTree>
    <p:extLst>
      <p:ext uri="{BB962C8B-B14F-4D97-AF65-F5344CB8AC3E}">
        <p14:creationId xmlns:p14="http://schemas.microsoft.com/office/powerpoint/2010/main" val="1370808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numCol="1"/>
          <a:lstStyle>
            <a:lvl1pPr>
              <a:defRPr/>
            </a:lvl1pPr>
          </a:lstStyle>
          <a:p>
            <a:pPr>
              <a:defRPr/>
            </a:pPr>
            <a:fld id="{E300EE22-5B18-714E-A962-9756D715D760}" type="slidenum">
              <a:rPr lang="en-US"/>
              <a:pPr>
                <a:defRPr/>
              </a:pPr>
              <a:t>‹#›</a:t>
            </a:fld>
            <a:endParaRPr lang="en-US"/>
          </a:p>
        </p:txBody>
      </p:sp>
    </p:spTree>
    <p:extLst>
      <p:ext uri="{BB962C8B-B14F-4D97-AF65-F5344CB8AC3E}">
        <p14:creationId xmlns:p14="http://schemas.microsoft.com/office/powerpoint/2010/main" val="301362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numCol="1"/>
          <a:lstStyle>
            <a:lvl1pPr>
              <a:defRPr/>
            </a:lvl1pPr>
          </a:lstStyle>
          <a:p>
            <a:pPr>
              <a:defRPr/>
            </a:pPr>
            <a:fld id="{BD163F6F-7353-4E40-90F6-DAD50705C25F}" type="slidenum">
              <a:rPr lang="en-US"/>
              <a:pPr>
                <a:defRPr/>
              </a:pPr>
              <a:t>‹#›</a:t>
            </a:fld>
            <a:endParaRPr lang="en-US"/>
          </a:p>
        </p:txBody>
      </p:sp>
    </p:spTree>
    <p:extLst>
      <p:ext uri="{BB962C8B-B14F-4D97-AF65-F5344CB8AC3E}">
        <p14:creationId xmlns:p14="http://schemas.microsoft.com/office/powerpoint/2010/main" val="385828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5093F7A3-F695-8543-997B-1F53552F6B0B}" type="slidenum">
              <a:rPr lang="en-US"/>
              <a:pPr>
                <a:defRPr/>
              </a:pPr>
              <a:t>‹#›</a:t>
            </a:fld>
            <a:endParaRPr lang="en-US"/>
          </a:p>
        </p:txBody>
      </p:sp>
    </p:spTree>
    <p:extLst>
      <p:ext uri="{BB962C8B-B14F-4D97-AF65-F5344CB8AC3E}">
        <p14:creationId xmlns:p14="http://schemas.microsoft.com/office/powerpoint/2010/main" val="1807692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numCol="1"/>
          <a:lstStyle>
            <a:lvl1pPr>
              <a:defRPr/>
            </a:lvl1pPr>
          </a:lstStyle>
          <a:p>
            <a:pPr>
              <a:defRPr/>
            </a:pPr>
            <a:fld id="{6B33ADAE-6DFE-7746-838B-DA5E23A35144}" type="slidenum">
              <a:rPr lang="en-US"/>
              <a:pPr>
                <a:defRPr/>
              </a:pPr>
              <a:t>‹#›</a:t>
            </a:fld>
            <a:endParaRPr lang="en-US"/>
          </a:p>
        </p:txBody>
      </p:sp>
    </p:spTree>
    <p:extLst>
      <p:ext uri="{BB962C8B-B14F-4D97-AF65-F5344CB8AC3E}">
        <p14:creationId xmlns:p14="http://schemas.microsoft.com/office/powerpoint/2010/main" val="3151707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943B53DB-3F94-3246-9E88-DB1E88874E45}" type="slidenum">
              <a:rPr lang="en-US"/>
              <a:pPr>
                <a:defRPr/>
              </a:pPr>
              <a:t>‹#›</a:t>
            </a:fld>
            <a:endParaRPr lang="en-US"/>
          </a:p>
        </p:txBody>
      </p:sp>
    </p:spTree>
    <p:extLst>
      <p:ext uri="{BB962C8B-B14F-4D97-AF65-F5344CB8AC3E}">
        <p14:creationId xmlns:p14="http://schemas.microsoft.com/office/powerpoint/2010/main" val="3441479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E7BECF12-3E0F-9143-8826-CAA4E805CDEA}" type="slidenum">
              <a:rPr lang="en-US"/>
              <a:pPr>
                <a:defRPr/>
              </a:pPr>
              <a:t>‹#›</a:t>
            </a:fld>
            <a:endParaRPr lang="en-US"/>
          </a:p>
        </p:txBody>
      </p:sp>
    </p:spTree>
    <p:extLst>
      <p:ext uri="{BB962C8B-B14F-4D97-AF65-F5344CB8AC3E}">
        <p14:creationId xmlns:p14="http://schemas.microsoft.com/office/powerpoint/2010/main" val="2030396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numCol="1"/>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numCol="1"/>
          <a:lstStyle>
            <a:lvl1pPr>
              <a:defRPr/>
            </a:lvl1pPr>
          </a:lstStyle>
          <a:p>
            <a:pPr>
              <a:defRPr/>
            </a:pPr>
            <a:fld id="{61B05747-E02B-2341-8FB1-404174495686}" type="slidenum">
              <a:rPr lang="en-US"/>
              <a:pPr>
                <a:defRPr/>
              </a:pPr>
              <a:t>‹#›</a:t>
            </a:fld>
            <a:endParaRPr lang="en-US"/>
          </a:p>
        </p:txBody>
      </p:sp>
    </p:spTree>
    <p:extLst>
      <p:ext uri="{BB962C8B-B14F-4D97-AF65-F5344CB8AC3E}">
        <p14:creationId xmlns:p14="http://schemas.microsoft.com/office/powerpoint/2010/main" val="271172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rotWithShape="0">
          <a:blip r:embed="rId2"/>
          <a:srcRect/>
          <a:stretch>
            <a:fillRect/>
          </a:stretch>
        </a:blipFill>
        <a:effectLst/>
      </p:bgPr>
    </p:bg>
    <p:spTree>
      <p:nvGrpSpPr>
        <p:cNvPr id="1" name=""/>
        <p:cNvGrpSpPr/>
        <p:nvPr/>
      </p:nvGrpSpPr>
      <p:grpSpPr>
        <a:xfrm>
          <a:off x="0" y="0"/>
          <a:ext cx="0" cy="0"/>
          <a:chOff x="0" y="0"/>
          <a:chExt cx="0" cy="0"/>
        </a:xfrm>
      </p:grpSpPr>
      <p:sp>
        <p:nvSpPr>
          <p:cNvPr id="1131522"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numCol="1"/>
          <a:lstStyle>
            <a:lvl1pPr algn="ctr">
              <a:defRPr/>
            </a:lvl1pPr>
          </a:lstStyle>
          <a:p>
            <a:r>
              <a:rPr lang="en-US"/>
              <a:t>Click to edit Master title style</a:t>
            </a:r>
          </a:p>
        </p:txBody>
      </p:sp>
      <p:sp>
        <p:nvSpPr>
          <p:cNvPr id="1131523"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numCol="1"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p:txBody>
          <a:bodyPr numCol="1"/>
          <a:lstStyle>
            <a:lvl1pPr>
              <a:defRPr/>
            </a:lvl1pPr>
          </a:lstStyle>
          <a:p>
            <a:pPr>
              <a:defRPr/>
            </a:pPr>
            <a:fld id="{33F7A828-8027-BE4A-A391-4761A3FF8E05}" type="slidenum">
              <a:rPr lang="en-US"/>
              <a:pPr>
                <a:defRPr/>
              </a:pPr>
              <a:t>‹#›</a:t>
            </a:fld>
            <a:endParaRPr lang="en-US"/>
          </a:p>
        </p:txBody>
      </p:sp>
    </p:spTree>
    <p:extLst>
      <p:ext uri="{BB962C8B-B14F-4D97-AF65-F5344CB8AC3E}">
        <p14:creationId xmlns:p14="http://schemas.microsoft.com/office/powerpoint/2010/main" val="2502723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3370E33A-ABA5-344F-829E-E08FE78B4FF1}" type="slidenum">
              <a:rPr lang="en-US"/>
              <a:pPr>
                <a:defRPr/>
              </a:pPr>
              <a:t>‹#›</a:t>
            </a:fld>
            <a:endParaRPr lang="en-US"/>
          </a:p>
        </p:txBody>
      </p:sp>
    </p:spTree>
    <p:extLst>
      <p:ext uri="{BB962C8B-B14F-4D97-AF65-F5344CB8AC3E}">
        <p14:creationId xmlns:p14="http://schemas.microsoft.com/office/powerpoint/2010/main" val="3655260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BA2E8B07-021C-6346-A4DB-07BF8B5554A4}" type="slidenum">
              <a:rPr lang="en-US"/>
              <a:pPr>
                <a:defRPr/>
              </a:pPr>
              <a:t>‹#›</a:t>
            </a:fld>
            <a:endParaRPr lang="en-US"/>
          </a:p>
        </p:txBody>
      </p:sp>
    </p:spTree>
    <p:extLst>
      <p:ext uri="{BB962C8B-B14F-4D97-AF65-F5344CB8AC3E}">
        <p14:creationId xmlns:p14="http://schemas.microsoft.com/office/powerpoint/2010/main" val="217810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BA575DF2-ED6A-894B-A56A-FB49EC347313}" type="slidenum">
              <a:rPr lang="en-US"/>
              <a:pPr>
                <a:defRPr/>
              </a:pPr>
              <a:t>‹#›</a:t>
            </a:fld>
            <a:endParaRPr lang="en-US"/>
          </a:p>
        </p:txBody>
      </p:sp>
    </p:spTree>
    <p:extLst>
      <p:ext uri="{BB962C8B-B14F-4D97-AF65-F5344CB8AC3E}">
        <p14:creationId xmlns:p14="http://schemas.microsoft.com/office/powerpoint/2010/main" val="89319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numCol="1"/>
          <a:lstStyle>
            <a:lvl1pPr>
              <a:defRPr/>
            </a:lvl1pPr>
          </a:lstStyle>
          <a:p>
            <a:pPr>
              <a:defRPr/>
            </a:pPr>
            <a:endParaRPr lang="en-US"/>
          </a:p>
        </p:txBody>
      </p:sp>
      <p:sp>
        <p:nvSpPr>
          <p:cNvPr id="8"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numCol="1"/>
          <a:lstStyle>
            <a:lvl1pPr>
              <a:defRPr/>
            </a:lvl1pPr>
          </a:lstStyle>
          <a:p>
            <a:pPr>
              <a:defRPr/>
            </a:pPr>
            <a:fld id="{8D114CBD-B189-3849-BE60-130E415B8D36}" type="slidenum">
              <a:rPr lang="en-US"/>
              <a:pPr>
                <a:defRPr/>
              </a:pPr>
              <a:t>‹#›</a:t>
            </a:fld>
            <a:endParaRPr lang="en-US"/>
          </a:p>
        </p:txBody>
      </p:sp>
    </p:spTree>
    <p:extLst>
      <p:ext uri="{BB962C8B-B14F-4D97-AF65-F5344CB8AC3E}">
        <p14:creationId xmlns:p14="http://schemas.microsoft.com/office/powerpoint/2010/main" val="677729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numCol="1"/>
          <a:lstStyle>
            <a:lvl1pPr>
              <a:defRPr/>
            </a:lvl1pPr>
          </a:lstStyle>
          <a:p>
            <a:pPr>
              <a:defRPr/>
            </a:pPr>
            <a:endParaRPr lang="en-US"/>
          </a:p>
        </p:txBody>
      </p:sp>
      <p:sp>
        <p:nvSpPr>
          <p:cNvPr id="4"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numCol="1"/>
          <a:lstStyle>
            <a:lvl1pPr>
              <a:defRPr/>
            </a:lvl1pPr>
          </a:lstStyle>
          <a:p>
            <a:pPr>
              <a:defRPr/>
            </a:pPr>
            <a:fld id="{B2E48CF3-C0EC-B640-96C0-7A635E23C641}" type="slidenum">
              <a:rPr lang="en-US"/>
              <a:pPr>
                <a:defRPr/>
              </a:pPr>
              <a:t>‹#›</a:t>
            </a:fld>
            <a:endParaRPr lang="en-US"/>
          </a:p>
        </p:txBody>
      </p:sp>
    </p:spTree>
    <p:extLst>
      <p:ext uri="{BB962C8B-B14F-4D97-AF65-F5344CB8AC3E}">
        <p14:creationId xmlns:p14="http://schemas.microsoft.com/office/powerpoint/2010/main" val="276870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AEF79BBC-DD0E-5947-808B-2D21BB686375}" type="slidenum">
              <a:rPr lang="en-US"/>
              <a:pPr>
                <a:defRPr/>
              </a:pPr>
              <a:t>‹#›</a:t>
            </a:fld>
            <a:endParaRPr lang="en-US"/>
          </a:p>
        </p:txBody>
      </p:sp>
    </p:spTree>
    <p:extLst>
      <p:ext uri="{BB962C8B-B14F-4D97-AF65-F5344CB8AC3E}">
        <p14:creationId xmlns:p14="http://schemas.microsoft.com/office/powerpoint/2010/main" val="84000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numCol="1"/>
          <a:lstStyle>
            <a:lvl1pPr>
              <a:defRPr/>
            </a:lvl1pPr>
          </a:lstStyle>
          <a:p>
            <a:pPr>
              <a:defRPr/>
            </a:pPr>
            <a:endParaRPr lang="en-US"/>
          </a:p>
        </p:txBody>
      </p:sp>
      <p:sp>
        <p:nvSpPr>
          <p:cNvPr id="3"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numCol="1"/>
          <a:lstStyle>
            <a:lvl1pPr>
              <a:defRPr/>
            </a:lvl1pPr>
          </a:lstStyle>
          <a:p>
            <a:pPr>
              <a:defRPr/>
            </a:pPr>
            <a:fld id="{2E2419ED-BAEB-B440-91AC-81523E3F053A}" type="slidenum">
              <a:rPr lang="en-US"/>
              <a:pPr>
                <a:defRPr/>
              </a:pPr>
              <a:t>‹#›</a:t>
            </a:fld>
            <a:endParaRPr lang="en-US"/>
          </a:p>
        </p:txBody>
      </p:sp>
    </p:spTree>
    <p:extLst>
      <p:ext uri="{BB962C8B-B14F-4D97-AF65-F5344CB8AC3E}">
        <p14:creationId xmlns:p14="http://schemas.microsoft.com/office/powerpoint/2010/main" val="3588261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E49C2E78-3C9A-F74D-A0DC-C94700FC7D0A}" type="slidenum">
              <a:rPr lang="en-US"/>
              <a:pPr>
                <a:defRPr/>
              </a:pPr>
              <a:t>‹#›</a:t>
            </a:fld>
            <a:endParaRPr lang="en-US"/>
          </a:p>
        </p:txBody>
      </p:sp>
    </p:spTree>
    <p:extLst>
      <p:ext uri="{BB962C8B-B14F-4D97-AF65-F5344CB8AC3E}">
        <p14:creationId xmlns:p14="http://schemas.microsoft.com/office/powerpoint/2010/main" val="2034715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A92BCF7A-F15B-074B-AF04-C89C87D51D87}" type="slidenum">
              <a:rPr lang="en-US"/>
              <a:pPr>
                <a:defRPr/>
              </a:pPr>
              <a:t>‹#›</a:t>
            </a:fld>
            <a:endParaRPr lang="en-US"/>
          </a:p>
        </p:txBody>
      </p:sp>
    </p:spTree>
    <p:extLst>
      <p:ext uri="{BB962C8B-B14F-4D97-AF65-F5344CB8AC3E}">
        <p14:creationId xmlns:p14="http://schemas.microsoft.com/office/powerpoint/2010/main" val="2494742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147AC543-821E-F742-873D-B79B8973F62F}" type="slidenum">
              <a:rPr lang="en-US"/>
              <a:pPr>
                <a:defRPr/>
              </a:pPr>
              <a:t>‹#›</a:t>
            </a:fld>
            <a:endParaRPr lang="en-US"/>
          </a:p>
        </p:txBody>
      </p:sp>
    </p:spTree>
    <p:extLst>
      <p:ext uri="{BB962C8B-B14F-4D97-AF65-F5344CB8AC3E}">
        <p14:creationId xmlns:p14="http://schemas.microsoft.com/office/powerpoint/2010/main" val="3720915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140CFFE8-436D-7146-AFF8-F398AE2101EF}" type="slidenum">
              <a:rPr lang="en-US"/>
              <a:pPr>
                <a:defRPr/>
              </a:pPr>
              <a:t>‹#›</a:t>
            </a:fld>
            <a:endParaRPr lang="en-US"/>
          </a:p>
        </p:txBody>
      </p:sp>
    </p:spTree>
    <p:extLst>
      <p:ext uri="{BB962C8B-B14F-4D97-AF65-F5344CB8AC3E}">
        <p14:creationId xmlns:p14="http://schemas.microsoft.com/office/powerpoint/2010/main" val="1373682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rcRect/>
          <a:stretch>
            <a:fillRect/>
          </a:stretch>
        </a:blip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ctrTitle"/>
          </p:nvPr>
        </p:nvSpPr>
        <p:spPr>
          <a:xfrm>
            <a:off x="3200400" y="1447800"/>
            <a:ext cx="5257800" cy="1755775"/>
          </a:xfrm>
        </p:spPr>
        <p:txBody>
          <a:bodyPr numCol="1"/>
          <a:lstStyle>
            <a:lvl1pPr algn="r">
              <a:defRPr sz="4400"/>
            </a:lvl1pPr>
          </a:lstStyle>
          <a:p>
            <a:r>
              <a:rPr lang="en-US"/>
              <a:t>Click to edit Master title style</a:t>
            </a:r>
          </a:p>
        </p:txBody>
      </p:sp>
      <p:sp>
        <p:nvSpPr>
          <p:cNvPr id="1127427" name="Rectangle 3"/>
          <p:cNvSpPr>
            <a:spLocks noGrp="1" noChangeArrowheads="1"/>
          </p:cNvSpPr>
          <p:nvPr>
            <p:ph type="subTitle" idx="1"/>
          </p:nvPr>
        </p:nvSpPr>
        <p:spPr>
          <a:xfrm>
            <a:off x="3200400" y="3581400"/>
            <a:ext cx="5257800" cy="1522413"/>
          </a:xfrm>
        </p:spPr>
        <p:txBody>
          <a:bodyPr numCol="1"/>
          <a:lstStyle>
            <a:lvl1pPr marL="0" indent="0" algn="r">
              <a:buFontTx/>
              <a:buNone/>
              <a:defRPr/>
            </a:lvl1pPr>
          </a:lstStyle>
          <a:p>
            <a:r>
              <a:rPr lang="en-US"/>
              <a:t>Click to edit Master subtitle style</a:t>
            </a:r>
          </a:p>
        </p:txBody>
      </p:sp>
      <p:sp>
        <p:nvSpPr>
          <p:cNvPr id="4" name="Rectangle 4"/>
          <p:cNvSpPr>
            <a:spLocks noGrp="1" noChangeArrowheads="1"/>
          </p:cNvSpPr>
          <p:nvPr>
            <p:ph type="ftr" sz="quarter" idx="10"/>
          </p:nvPr>
        </p:nvSpPr>
        <p:spPr/>
        <p:txBody>
          <a:bodyPr numCol="1"/>
          <a:lstStyle>
            <a:lvl1pPr>
              <a:defRPr/>
            </a:lvl1pPr>
          </a:lstStyle>
          <a:p>
            <a:pPr>
              <a:defRPr/>
            </a:pPr>
            <a:endParaRPr lang="en-US"/>
          </a:p>
        </p:txBody>
      </p:sp>
      <p:sp>
        <p:nvSpPr>
          <p:cNvPr id="5" name="Rectangle 5"/>
          <p:cNvSpPr>
            <a:spLocks noGrp="1" noChangeArrowheads="1"/>
          </p:cNvSpPr>
          <p:nvPr>
            <p:ph type="sldNum" sz="quarter" idx="11"/>
          </p:nvPr>
        </p:nvSpPr>
        <p:spPr/>
        <p:txBody>
          <a:bodyPr numCol="1"/>
          <a:lstStyle>
            <a:lvl1pPr>
              <a:defRPr/>
            </a:lvl1pPr>
          </a:lstStyle>
          <a:p>
            <a:pPr>
              <a:defRPr/>
            </a:pPr>
            <a:fld id="{5CE1FC11-D4D6-654A-9C5F-F58210655687}" type="slidenum">
              <a:rPr lang="en-US"/>
              <a:pPr>
                <a:defRPr/>
              </a:pPr>
              <a:t>‹#›</a:t>
            </a:fld>
            <a:endParaRPr lang="en-US"/>
          </a:p>
        </p:txBody>
      </p:sp>
      <p:sp>
        <p:nvSpPr>
          <p:cNvPr id="6" name="Rectangle 6"/>
          <p:cNvSpPr>
            <a:spLocks noGrp="1" noChangeArrowheads="1"/>
          </p:cNvSpPr>
          <p:nvPr>
            <p:ph type="dt" sz="half" idx="12"/>
          </p:nvPr>
        </p:nvSpPr>
        <p:spPr/>
        <p:txBody>
          <a:bodyPr numCol="1"/>
          <a:lstStyle>
            <a:lvl1pPr>
              <a:defRPr/>
            </a:lvl1pPr>
          </a:lstStyle>
          <a:p>
            <a:pPr>
              <a:defRPr/>
            </a:pPr>
            <a:endParaRPr lang="en-US"/>
          </a:p>
        </p:txBody>
      </p:sp>
    </p:spTree>
    <p:extLst>
      <p:ext uri="{BB962C8B-B14F-4D97-AF65-F5344CB8AC3E}">
        <p14:creationId xmlns:p14="http://schemas.microsoft.com/office/powerpoint/2010/main" val="2981065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numCol="1"/>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numCol="1"/>
          <a:lstStyle>
            <a:lvl1pPr>
              <a:defRPr/>
            </a:lvl1pPr>
          </a:lstStyle>
          <a:p>
            <a:pPr>
              <a:defRPr/>
            </a:pPr>
            <a:fld id="{0BA20AFA-4105-8442-80DA-8BB6AA62AC33}" type="slidenum">
              <a:rPr lang="en-US"/>
              <a:pPr>
                <a:defRPr/>
              </a:pPr>
              <a:t>‹#›</a:t>
            </a:fld>
            <a:endParaRPr lang="en-US"/>
          </a:p>
        </p:txBody>
      </p:sp>
      <p:sp>
        <p:nvSpPr>
          <p:cNvPr id="6" name="Rectangle 6"/>
          <p:cNvSpPr>
            <a:spLocks noGrp="1" noChangeArrowheads="1"/>
          </p:cNvSpPr>
          <p:nvPr>
            <p:ph type="dt" sz="half" idx="12"/>
          </p:nvPr>
        </p:nvSpPr>
        <p:spPr>
          <a:ln/>
        </p:spPr>
        <p:txBody>
          <a:bodyPr numCol="1"/>
          <a:lstStyle>
            <a:lvl1pPr>
              <a:defRPr/>
            </a:lvl1pPr>
          </a:lstStyle>
          <a:p>
            <a:pPr>
              <a:defRPr/>
            </a:pPr>
            <a:endParaRPr lang="en-US"/>
          </a:p>
        </p:txBody>
      </p:sp>
    </p:spTree>
    <p:extLst>
      <p:ext uri="{BB962C8B-B14F-4D97-AF65-F5344CB8AC3E}">
        <p14:creationId xmlns:p14="http://schemas.microsoft.com/office/powerpoint/2010/main" val="101433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numCol="1"/>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numCol="1"/>
          <a:lstStyle>
            <a:lvl1pPr>
              <a:defRPr/>
            </a:lvl1pPr>
          </a:lstStyle>
          <a:p>
            <a:pPr>
              <a:defRPr/>
            </a:pPr>
            <a:fld id="{C994A9E9-33ED-4C48-B837-510A71DE9D89}" type="slidenum">
              <a:rPr lang="en-US"/>
              <a:pPr>
                <a:defRPr/>
              </a:pPr>
              <a:t>‹#›</a:t>
            </a:fld>
            <a:endParaRPr lang="en-US"/>
          </a:p>
        </p:txBody>
      </p:sp>
      <p:sp>
        <p:nvSpPr>
          <p:cNvPr id="6" name="Rectangle 6"/>
          <p:cNvSpPr>
            <a:spLocks noGrp="1" noChangeArrowheads="1"/>
          </p:cNvSpPr>
          <p:nvPr>
            <p:ph type="dt" sz="half" idx="12"/>
          </p:nvPr>
        </p:nvSpPr>
        <p:spPr>
          <a:ln/>
        </p:spPr>
        <p:txBody>
          <a:bodyPr numCol="1"/>
          <a:lstStyle>
            <a:lvl1pPr>
              <a:defRPr/>
            </a:lvl1pPr>
          </a:lstStyle>
          <a:p>
            <a:pPr>
              <a:defRPr/>
            </a:pPr>
            <a:endParaRPr lang="en-US"/>
          </a:p>
        </p:txBody>
      </p:sp>
    </p:spTree>
    <p:extLst>
      <p:ext uri="{BB962C8B-B14F-4D97-AF65-F5344CB8AC3E}">
        <p14:creationId xmlns:p14="http://schemas.microsoft.com/office/powerpoint/2010/main" val="3080510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85800" y="1684338"/>
            <a:ext cx="3505200" cy="4454525"/>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684338"/>
            <a:ext cx="3505200" cy="4454525"/>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numCol="1"/>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numCol="1"/>
          <a:lstStyle>
            <a:lvl1pPr>
              <a:defRPr/>
            </a:lvl1pPr>
          </a:lstStyle>
          <a:p>
            <a:pPr>
              <a:defRPr/>
            </a:pPr>
            <a:fld id="{BC3EE164-9150-DC42-8DEF-578AED1E030B}" type="slidenum">
              <a:rPr lang="en-US"/>
              <a:pPr>
                <a:defRPr/>
              </a:pPr>
              <a:t>‹#›</a:t>
            </a:fld>
            <a:endParaRPr lang="en-US"/>
          </a:p>
        </p:txBody>
      </p:sp>
      <p:sp>
        <p:nvSpPr>
          <p:cNvPr id="7" name="Rectangle 6"/>
          <p:cNvSpPr>
            <a:spLocks noGrp="1" noChangeArrowheads="1"/>
          </p:cNvSpPr>
          <p:nvPr>
            <p:ph type="dt" sz="half" idx="12"/>
          </p:nvPr>
        </p:nvSpPr>
        <p:spPr>
          <a:ln/>
        </p:spPr>
        <p:txBody>
          <a:bodyPr numCol="1"/>
          <a:lstStyle>
            <a:lvl1pPr>
              <a:defRPr/>
            </a:lvl1pPr>
          </a:lstStyle>
          <a:p>
            <a:pPr>
              <a:defRPr/>
            </a:pPr>
            <a:endParaRPr lang="en-US"/>
          </a:p>
        </p:txBody>
      </p:sp>
    </p:spTree>
    <p:extLst>
      <p:ext uri="{BB962C8B-B14F-4D97-AF65-F5344CB8AC3E}">
        <p14:creationId xmlns:p14="http://schemas.microsoft.com/office/powerpoint/2010/main" val="3671748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numCol="1"/>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numCol="1"/>
          <a:lstStyle>
            <a:lvl1pPr>
              <a:defRPr/>
            </a:lvl1pPr>
          </a:lstStyle>
          <a:p>
            <a:pPr>
              <a:defRPr/>
            </a:pPr>
            <a:fld id="{FCB53538-9F51-B848-AE90-01F4A7483597}" type="slidenum">
              <a:rPr lang="en-US"/>
              <a:pPr>
                <a:defRPr/>
              </a:pPr>
              <a:t>‹#›</a:t>
            </a:fld>
            <a:endParaRPr lang="en-US"/>
          </a:p>
        </p:txBody>
      </p:sp>
      <p:sp>
        <p:nvSpPr>
          <p:cNvPr id="9" name="Rectangle 6"/>
          <p:cNvSpPr>
            <a:spLocks noGrp="1" noChangeArrowheads="1"/>
          </p:cNvSpPr>
          <p:nvPr>
            <p:ph type="dt" sz="half" idx="12"/>
          </p:nvPr>
        </p:nvSpPr>
        <p:spPr>
          <a:ln/>
        </p:spPr>
        <p:txBody>
          <a:bodyPr numCol="1"/>
          <a:lstStyle>
            <a:lvl1pPr>
              <a:defRPr/>
            </a:lvl1pPr>
          </a:lstStyle>
          <a:p>
            <a:pPr>
              <a:defRPr/>
            </a:pPr>
            <a:endParaRPr lang="en-US"/>
          </a:p>
        </p:txBody>
      </p:sp>
    </p:spTree>
    <p:extLst>
      <p:ext uri="{BB962C8B-B14F-4D97-AF65-F5344CB8AC3E}">
        <p14:creationId xmlns:p14="http://schemas.microsoft.com/office/powerpoint/2010/main" val="413098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BC33E2BF-E66C-9E41-B13B-7711330CCF38}" type="slidenum">
              <a:rPr lang="en-US"/>
              <a:pPr>
                <a:defRPr/>
              </a:pPr>
              <a:t>‹#›</a:t>
            </a:fld>
            <a:endParaRPr lang="en-US"/>
          </a:p>
        </p:txBody>
      </p:sp>
    </p:spTree>
    <p:extLst>
      <p:ext uri="{BB962C8B-B14F-4D97-AF65-F5344CB8AC3E}">
        <p14:creationId xmlns:p14="http://schemas.microsoft.com/office/powerpoint/2010/main" val="1283477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numCol="1"/>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numCol="1"/>
          <a:lstStyle>
            <a:lvl1pPr>
              <a:defRPr/>
            </a:lvl1pPr>
          </a:lstStyle>
          <a:p>
            <a:pPr>
              <a:defRPr/>
            </a:pPr>
            <a:fld id="{0095F3B1-EB3C-1A45-BE59-3D7EEA29FD52}" type="slidenum">
              <a:rPr lang="en-US"/>
              <a:pPr>
                <a:defRPr/>
              </a:pPr>
              <a:t>‹#›</a:t>
            </a:fld>
            <a:endParaRPr lang="en-US"/>
          </a:p>
        </p:txBody>
      </p:sp>
      <p:sp>
        <p:nvSpPr>
          <p:cNvPr id="5" name="Rectangle 6"/>
          <p:cNvSpPr>
            <a:spLocks noGrp="1" noChangeArrowheads="1"/>
          </p:cNvSpPr>
          <p:nvPr>
            <p:ph type="dt" sz="half" idx="12"/>
          </p:nvPr>
        </p:nvSpPr>
        <p:spPr>
          <a:ln/>
        </p:spPr>
        <p:txBody>
          <a:bodyPr numCol="1"/>
          <a:lstStyle>
            <a:lvl1pPr>
              <a:defRPr/>
            </a:lvl1pPr>
          </a:lstStyle>
          <a:p>
            <a:pPr>
              <a:defRPr/>
            </a:pPr>
            <a:endParaRPr lang="en-US"/>
          </a:p>
        </p:txBody>
      </p:sp>
    </p:spTree>
    <p:extLst>
      <p:ext uri="{BB962C8B-B14F-4D97-AF65-F5344CB8AC3E}">
        <p14:creationId xmlns:p14="http://schemas.microsoft.com/office/powerpoint/2010/main" val="1505893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numCol="1"/>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numCol="1"/>
          <a:lstStyle>
            <a:lvl1pPr>
              <a:defRPr/>
            </a:lvl1pPr>
          </a:lstStyle>
          <a:p>
            <a:pPr>
              <a:defRPr/>
            </a:pPr>
            <a:fld id="{F58F4599-7E90-9C43-9EC0-234FB2A8B791}" type="slidenum">
              <a:rPr lang="en-US"/>
              <a:pPr>
                <a:defRPr/>
              </a:pPr>
              <a:t>‹#›</a:t>
            </a:fld>
            <a:endParaRPr lang="en-US"/>
          </a:p>
        </p:txBody>
      </p:sp>
      <p:sp>
        <p:nvSpPr>
          <p:cNvPr id="4" name="Rectangle 6"/>
          <p:cNvSpPr>
            <a:spLocks noGrp="1" noChangeArrowheads="1"/>
          </p:cNvSpPr>
          <p:nvPr>
            <p:ph type="dt" sz="half" idx="12"/>
          </p:nvPr>
        </p:nvSpPr>
        <p:spPr>
          <a:ln/>
        </p:spPr>
        <p:txBody>
          <a:bodyPr numCol="1"/>
          <a:lstStyle>
            <a:lvl1pPr>
              <a:defRPr/>
            </a:lvl1pPr>
          </a:lstStyle>
          <a:p>
            <a:pPr>
              <a:defRPr/>
            </a:pPr>
            <a:endParaRPr lang="en-US"/>
          </a:p>
        </p:txBody>
      </p:sp>
    </p:spTree>
    <p:extLst>
      <p:ext uri="{BB962C8B-B14F-4D97-AF65-F5344CB8AC3E}">
        <p14:creationId xmlns:p14="http://schemas.microsoft.com/office/powerpoint/2010/main" val="2440423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numCol="1"/>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numCol="1"/>
          <a:lstStyle>
            <a:lvl1pPr>
              <a:defRPr/>
            </a:lvl1pPr>
          </a:lstStyle>
          <a:p>
            <a:pPr>
              <a:defRPr/>
            </a:pPr>
            <a:fld id="{79DDE4AC-0A38-A34D-8E0E-DDC755B21E64}" type="slidenum">
              <a:rPr lang="en-US"/>
              <a:pPr>
                <a:defRPr/>
              </a:pPr>
              <a:t>‹#›</a:t>
            </a:fld>
            <a:endParaRPr lang="en-US"/>
          </a:p>
        </p:txBody>
      </p:sp>
      <p:sp>
        <p:nvSpPr>
          <p:cNvPr id="7" name="Rectangle 6"/>
          <p:cNvSpPr>
            <a:spLocks noGrp="1" noChangeArrowheads="1"/>
          </p:cNvSpPr>
          <p:nvPr>
            <p:ph type="dt" sz="half" idx="12"/>
          </p:nvPr>
        </p:nvSpPr>
        <p:spPr>
          <a:ln/>
        </p:spPr>
        <p:txBody>
          <a:bodyPr numCol="1"/>
          <a:lstStyle>
            <a:lvl1pPr>
              <a:defRPr/>
            </a:lvl1pPr>
          </a:lstStyle>
          <a:p>
            <a:pPr>
              <a:defRPr/>
            </a:pPr>
            <a:endParaRPr lang="en-US"/>
          </a:p>
        </p:txBody>
      </p:sp>
    </p:spTree>
    <p:extLst>
      <p:ext uri="{BB962C8B-B14F-4D97-AF65-F5344CB8AC3E}">
        <p14:creationId xmlns:p14="http://schemas.microsoft.com/office/powerpoint/2010/main" val="2808020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numCol="1"/>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numCol="1"/>
          <a:lstStyle>
            <a:lvl1pPr>
              <a:defRPr/>
            </a:lvl1pPr>
          </a:lstStyle>
          <a:p>
            <a:pPr>
              <a:defRPr/>
            </a:pPr>
            <a:fld id="{38D15C87-2051-694D-9746-187836D4AB37}" type="slidenum">
              <a:rPr lang="en-US"/>
              <a:pPr>
                <a:defRPr/>
              </a:pPr>
              <a:t>‹#›</a:t>
            </a:fld>
            <a:endParaRPr lang="en-US"/>
          </a:p>
        </p:txBody>
      </p:sp>
      <p:sp>
        <p:nvSpPr>
          <p:cNvPr id="7" name="Rectangle 6"/>
          <p:cNvSpPr>
            <a:spLocks noGrp="1" noChangeArrowheads="1"/>
          </p:cNvSpPr>
          <p:nvPr>
            <p:ph type="dt" sz="half" idx="12"/>
          </p:nvPr>
        </p:nvSpPr>
        <p:spPr>
          <a:ln/>
        </p:spPr>
        <p:txBody>
          <a:bodyPr numCol="1"/>
          <a:lstStyle>
            <a:lvl1pPr>
              <a:defRPr/>
            </a:lvl1pPr>
          </a:lstStyle>
          <a:p>
            <a:pPr>
              <a:defRPr/>
            </a:pPr>
            <a:endParaRPr lang="en-US"/>
          </a:p>
        </p:txBody>
      </p:sp>
    </p:spTree>
    <p:extLst>
      <p:ext uri="{BB962C8B-B14F-4D97-AF65-F5344CB8AC3E}">
        <p14:creationId xmlns:p14="http://schemas.microsoft.com/office/powerpoint/2010/main" val="834224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numCol="1"/>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numCol="1"/>
          <a:lstStyle>
            <a:lvl1pPr>
              <a:defRPr/>
            </a:lvl1pPr>
          </a:lstStyle>
          <a:p>
            <a:pPr>
              <a:defRPr/>
            </a:pPr>
            <a:fld id="{571A90DF-1456-2749-807B-71F40A62F83D}" type="slidenum">
              <a:rPr lang="en-US"/>
              <a:pPr>
                <a:defRPr/>
              </a:pPr>
              <a:t>‹#›</a:t>
            </a:fld>
            <a:endParaRPr lang="en-US"/>
          </a:p>
        </p:txBody>
      </p:sp>
      <p:sp>
        <p:nvSpPr>
          <p:cNvPr id="6" name="Rectangle 6"/>
          <p:cNvSpPr>
            <a:spLocks noGrp="1" noChangeArrowheads="1"/>
          </p:cNvSpPr>
          <p:nvPr>
            <p:ph type="dt" sz="half" idx="12"/>
          </p:nvPr>
        </p:nvSpPr>
        <p:spPr>
          <a:ln/>
        </p:spPr>
        <p:txBody>
          <a:bodyPr numCol="1"/>
          <a:lstStyle>
            <a:lvl1pPr>
              <a:defRPr/>
            </a:lvl1pPr>
          </a:lstStyle>
          <a:p>
            <a:pPr>
              <a:defRPr/>
            </a:pPr>
            <a:endParaRPr lang="en-US"/>
          </a:p>
        </p:txBody>
      </p:sp>
    </p:spTree>
    <p:extLst>
      <p:ext uri="{BB962C8B-B14F-4D97-AF65-F5344CB8AC3E}">
        <p14:creationId xmlns:p14="http://schemas.microsoft.com/office/powerpoint/2010/main" val="2415451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44500"/>
            <a:ext cx="1981200" cy="5694363"/>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44500"/>
            <a:ext cx="5791200" cy="5694363"/>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numCol="1"/>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numCol="1"/>
          <a:lstStyle>
            <a:lvl1pPr>
              <a:defRPr/>
            </a:lvl1pPr>
          </a:lstStyle>
          <a:p>
            <a:pPr>
              <a:defRPr/>
            </a:pPr>
            <a:fld id="{D7B74F74-1B4A-3942-980A-89FA87054BC1}" type="slidenum">
              <a:rPr lang="en-US"/>
              <a:pPr>
                <a:defRPr/>
              </a:pPr>
              <a:t>‹#›</a:t>
            </a:fld>
            <a:endParaRPr lang="en-US"/>
          </a:p>
        </p:txBody>
      </p:sp>
      <p:sp>
        <p:nvSpPr>
          <p:cNvPr id="6" name="Rectangle 6"/>
          <p:cNvSpPr>
            <a:spLocks noGrp="1" noChangeArrowheads="1"/>
          </p:cNvSpPr>
          <p:nvPr>
            <p:ph type="dt" sz="half" idx="12"/>
          </p:nvPr>
        </p:nvSpPr>
        <p:spPr>
          <a:ln/>
        </p:spPr>
        <p:txBody>
          <a:bodyPr numCol="1"/>
          <a:lstStyle>
            <a:lvl1pPr>
              <a:defRPr/>
            </a:lvl1pPr>
          </a:lstStyle>
          <a:p>
            <a:pPr>
              <a:defRPr/>
            </a:pPr>
            <a:endParaRPr lang="en-US"/>
          </a:p>
        </p:txBody>
      </p:sp>
    </p:spTree>
    <p:extLst>
      <p:ext uri="{BB962C8B-B14F-4D97-AF65-F5344CB8AC3E}">
        <p14:creationId xmlns:p14="http://schemas.microsoft.com/office/powerpoint/2010/main" val="1253610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1026"/>
          <p:cNvSpPr>
            <a:spLocks noGrp="1" noChangeArrowheads="1"/>
          </p:cNvSpPr>
          <p:nvPr>
            <p:ph type="ctrTitle"/>
          </p:nvPr>
        </p:nvSpPr>
        <p:spPr>
          <a:xfrm>
            <a:off x="685800" y="2133600"/>
            <a:ext cx="7772400" cy="990600"/>
          </a:xfrm>
        </p:spPr>
        <p:txBody>
          <a:bodyPr numCol="1"/>
          <a:lstStyle>
            <a:lvl1pPr algn="ctr">
              <a:defRPr/>
            </a:lvl1pPr>
          </a:lstStyle>
          <a:p>
            <a:r>
              <a:rPr lang="en-US"/>
              <a:t>Click to edit Master title style</a:t>
            </a:r>
          </a:p>
        </p:txBody>
      </p:sp>
      <p:sp>
        <p:nvSpPr>
          <p:cNvPr id="61443" name="Rectangle 1027"/>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numCol="1" anchor="ct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p:txBody>
          <a:bodyPr numCol="1"/>
          <a:lstStyle>
            <a:lvl1pPr>
              <a:defRPr/>
            </a:lvl1pPr>
          </a:lstStyle>
          <a:p>
            <a:pPr>
              <a:defRPr/>
            </a:pPr>
            <a:fld id="{48F63D76-D9B4-2F47-BEA5-9AA4E4F647B8}" type="slidenum">
              <a:rPr lang="en-US"/>
              <a:pPr>
                <a:defRPr/>
              </a:pPr>
              <a:t>‹#›</a:t>
            </a:fld>
            <a:endParaRPr lang="en-US"/>
          </a:p>
        </p:txBody>
      </p:sp>
    </p:spTree>
    <p:extLst>
      <p:ext uri="{BB962C8B-B14F-4D97-AF65-F5344CB8AC3E}">
        <p14:creationId xmlns:p14="http://schemas.microsoft.com/office/powerpoint/2010/main" val="2408247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681B7B79-0B67-544A-A031-010CCEAA19A7}" type="slidenum">
              <a:rPr lang="en-US"/>
              <a:pPr>
                <a:defRPr/>
              </a:pPr>
              <a:t>‹#›</a:t>
            </a:fld>
            <a:endParaRPr lang="en-US"/>
          </a:p>
        </p:txBody>
      </p:sp>
    </p:spTree>
    <p:extLst>
      <p:ext uri="{BB962C8B-B14F-4D97-AF65-F5344CB8AC3E}">
        <p14:creationId xmlns:p14="http://schemas.microsoft.com/office/powerpoint/2010/main" val="964399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038CEE1C-19D2-614A-940F-D53E3C88D6F0}" type="slidenum">
              <a:rPr lang="en-US"/>
              <a:pPr>
                <a:defRPr/>
              </a:pPr>
              <a:t>‹#›</a:t>
            </a:fld>
            <a:endParaRPr lang="en-US"/>
          </a:p>
        </p:txBody>
      </p:sp>
    </p:spTree>
    <p:extLst>
      <p:ext uri="{BB962C8B-B14F-4D97-AF65-F5344CB8AC3E}">
        <p14:creationId xmlns:p14="http://schemas.microsoft.com/office/powerpoint/2010/main" val="2373260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numCol="1"/>
          <a:lstStyle>
            <a:lvl1pPr>
              <a:defRPr/>
            </a:lvl1pPr>
          </a:lstStyle>
          <a:p>
            <a:pPr>
              <a:defRPr/>
            </a:pPr>
            <a:fld id="{0C3A467E-36D9-734B-B80F-728D0F2425A8}" type="slidenum">
              <a:rPr lang="en-US"/>
              <a:pPr>
                <a:defRPr/>
              </a:pPr>
              <a:t>‹#›</a:t>
            </a:fld>
            <a:endParaRPr lang="en-US"/>
          </a:p>
        </p:txBody>
      </p:sp>
    </p:spTree>
    <p:extLst>
      <p:ext uri="{BB962C8B-B14F-4D97-AF65-F5344CB8AC3E}">
        <p14:creationId xmlns:p14="http://schemas.microsoft.com/office/powerpoint/2010/main" val="96337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numCol="1"/>
          <a:lstStyle>
            <a:lvl1pPr>
              <a:defRPr/>
            </a:lvl1pPr>
          </a:lstStyle>
          <a:p>
            <a:pPr>
              <a:defRPr/>
            </a:pPr>
            <a:endParaRPr lang="en-US"/>
          </a:p>
        </p:txBody>
      </p:sp>
      <p:sp>
        <p:nvSpPr>
          <p:cNvPr id="8"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numCol="1"/>
          <a:lstStyle>
            <a:lvl1pPr>
              <a:defRPr/>
            </a:lvl1pPr>
          </a:lstStyle>
          <a:p>
            <a:pPr>
              <a:defRPr/>
            </a:pPr>
            <a:fld id="{B89ABA18-2D3B-1A49-A254-23BEC7902222}" type="slidenum">
              <a:rPr lang="en-US"/>
              <a:pPr>
                <a:defRPr/>
              </a:pPr>
              <a:t>‹#›</a:t>
            </a:fld>
            <a:endParaRPr lang="en-US"/>
          </a:p>
        </p:txBody>
      </p:sp>
    </p:spTree>
    <p:extLst>
      <p:ext uri="{BB962C8B-B14F-4D97-AF65-F5344CB8AC3E}">
        <p14:creationId xmlns:p14="http://schemas.microsoft.com/office/powerpoint/2010/main" val="4107346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numCol="1"/>
          <a:lstStyle>
            <a:lvl1pPr>
              <a:defRPr/>
            </a:lvl1pPr>
          </a:lstStyle>
          <a:p>
            <a:pPr>
              <a:defRPr/>
            </a:pPr>
            <a:fld id="{5448680E-2294-EC4E-AEF8-34F0118E8E66}" type="slidenum">
              <a:rPr lang="en-US"/>
              <a:pPr>
                <a:defRPr/>
              </a:pPr>
              <a:t>‹#›</a:t>
            </a:fld>
            <a:endParaRPr lang="en-US"/>
          </a:p>
        </p:txBody>
      </p:sp>
    </p:spTree>
    <p:extLst>
      <p:ext uri="{BB962C8B-B14F-4D97-AF65-F5344CB8AC3E}">
        <p14:creationId xmlns:p14="http://schemas.microsoft.com/office/powerpoint/2010/main" val="4097689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numCol="1"/>
          <a:lstStyle>
            <a:lvl1pPr>
              <a:defRPr/>
            </a:lvl1pPr>
          </a:lstStyle>
          <a:p>
            <a:pPr>
              <a:defRPr/>
            </a:pPr>
            <a:fld id="{A2B8ABD5-9456-4C42-9944-885E24EAA4B5}" type="slidenum">
              <a:rPr lang="en-US"/>
              <a:pPr>
                <a:defRPr/>
              </a:pPr>
              <a:t>‹#›</a:t>
            </a:fld>
            <a:endParaRPr lang="en-US"/>
          </a:p>
        </p:txBody>
      </p:sp>
    </p:spTree>
    <p:extLst>
      <p:ext uri="{BB962C8B-B14F-4D97-AF65-F5344CB8AC3E}">
        <p14:creationId xmlns:p14="http://schemas.microsoft.com/office/powerpoint/2010/main" val="3090194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numCol="1"/>
          <a:lstStyle>
            <a:lvl1pPr>
              <a:defRPr/>
            </a:lvl1pPr>
          </a:lstStyle>
          <a:p>
            <a:pPr>
              <a:defRPr/>
            </a:pPr>
            <a:fld id="{796F7720-715E-B741-B834-E22F1DB2A9CE}" type="slidenum">
              <a:rPr lang="en-US"/>
              <a:pPr>
                <a:defRPr/>
              </a:pPr>
              <a:t>‹#›</a:t>
            </a:fld>
            <a:endParaRPr lang="en-US"/>
          </a:p>
        </p:txBody>
      </p:sp>
    </p:spTree>
    <p:extLst>
      <p:ext uri="{BB962C8B-B14F-4D97-AF65-F5344CB8AC3E}">
        <p14:creationId xmlns:p14="http://schemas.microsoft.com/office/powerpoint/2010/main" val="2554130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numCol="1"/>
          <a:lstStyle>
            <a:lvl1pPr>
              <a:defRPr/>
            </a:lvl1pPr>
          </a:lstStyle>
          <a:p>
            <a:pPr>
              <a:defRPr/>
            </a:pPr>
            <a:fld id="{3799225B-F31E-2242-B1C6-E4DB2A92BAD7}" type="slidenum">
              <a:rPr lang="en-US"/>
              <a:pPr>
                <a:defRPr/>
              </a:pPr>
              <a:t>‹#›</a:t>
            </a:fld>
            <a:endParaRPr lang="en-US"/>
          </a:p>
        </p:txBody>
      </p:sp>
    </p:spTree>
    <p:extLst>
      <p:ext uri="{BB962C8B-B14F-4D97-AF65-F5344CB8AC3E}">
        <p14:creationId xmlns:p14="http://schemas.microsoft.com/office/powerpoint/2010/main" val="4158814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numCol="1"/>
          <a:lstStyle>
            <a:lvl1pPr>
              <a:defRPr/>
            </a:lvl1pPr>
          </a:lstStyle>
          <a:p>
            <a:pPr>
              <a:defRPr/>
            </a:pPr>
            <a:fld id="{40DA738B-C8EE-EC48-AA2B-FA96ED2870EA}" type="slidenum">
              <a:rPr lang="en-US"/>
              <a:pPr>
                <a:defRPr/>
              </a:pPr>
              <a:t>‹#›</a:t>
            </a:fld>
            <a:endParaRPr lang="en-US"/>
          </a:p>
        </p:txBody>
      </p:sp>
    </p:spTree>
    <p:extLst>
      <p:ext uri="{BB962C8B-B14F-4D97-AF65-F5344CB8AC3E}">
        <p14:creationId xmlns:p14="http://schemas.microsoft.com/office/powerpoint/2010/main" val="1453899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A72210AA-A468-B645-A5D2-245B81493D15}" type="slidenum">
              <a:rPr lang="en-US"/>
              <a:pPr>
                <a:defRPr/>
              </a:pPr>
              <a:t>‹#›</a:t>
            </a:fld>
            <a:endParaRPr lang="en-US"/>
          </a:p>
        </p:txBody>
      </p:sp>
    </p:spTree>
    <p:extLst>
      <p:ext uri="{BB962C8B-B14F-4D97-AF65-F5344CB8AC3E}">
        <p14:creationId xmlns:p14="http://schemas.microsoft.com/office/powerpoint/2010/main" val="591955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269F3642-B37A-C54C-A04B-3D63FCE960D5}" type="slidenum">
              <a:rPr lang="en-US"/>
              <a:pPr>
                <a:defRPr/>
              </a:pPr>
              <a:t>‹#›</a:t>
            </a:fld>
            <a:endParaRPr lang="en-US"/>
          </a:p>
        </p:txBody>
      </p:sp>
    </p:spTree>
    <p:extLst>
      <p:ext uri="{BB962C8B-B14F-4D97-AF65-F5344CB8AC3E}">
        <p14:creationId xmlns:p14="http://schemas.microsoft.com/office/powerpoint/2010/main" val="1723197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C6F164BD-FBC9-954F-9CE6-F84F449A03CB}" type="slidenum">
              <a:rPr lang="en-US"/>
              <a:pPr>
                <a:defRPr/>
              </a:pPr>
              <a:t>‹#›</a:t>
            </a:fld>
            <a:endParaRPr lang="en-US"/>
          </a:p>
        </p:txBody>
      </p:sp>
    </p:spTree>
    <p:extLst>
      <p:ext uri="{BB962C8B-B14F-4D97-AF65-F5344CB8AC3E}">
        <p14:creationId xmlns:p14="http://schemas.microsoft.com/office/powerpoint/2010/main" val="2827198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3AAE11B3-8A7E-E543-8742-DE59669FE570}" type="slidenum">
              <a:rPr lang="en-US"/>
              <a:pPr>
                <a:defRPr/>
              </a:pPr>
              <a:t>‹#›</a:t>
            </a:fld>
            <a:endParaRPr lang="en-US"/>
          </a:p>
        </p:txBody>
      </p:sp>
    </p:spTree>
    <p:extLst>
      <p:ext uri="{BB962C8B-B14F-4D97-AF65-F5344CB8AC3E}">
        <p14:creationId xmlns:p14="http://schemas.microsoft.com/office/powerpoint/2010/main" val="40492396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7B7E0103-8AF2-D748-84F4-AA000A61FBD7}" type="slidenum">
              <a:rPr lang="en-US"/>
              <a:pPr>
                <a:defRPr/>
              </a:pPr>
              <a:t>‹#›</a:t>
            </a:fld>
            <a:endParaRPr lang="en-US"/>
          </a:p>
        </p:txBody>
      </p:sp>
    </p:spTree>
    <p:extLst>
      <p:ext uri="{BB962C8B-B14F-4D97-AF65-F5344CB8AC3E}">
        <p14:creationId xmlns:p14="http://schemas.microsoft.com/office/powerpoint/2010/main" val="125162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numCol="1"/>
          <a:lstStyle>
            <a:lvl1pPr>
              <a:defRPr/>
            </a:lvl1pPr>
          </a:lstStyle>
          <a:p>
            <a:pPr>
              <a:defRPr/>
            </a:pPr>
            <a:endParaRPr lang="en-US"/>
          </a:p>
        </p:txBody>
      </p:sp>
      <p:sp>
        <p:nvSpPr>
          <p:cNvPr id="4"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numCol="1"/>
          <a:lstStyle>
            <a:lvl1pPr>
              <a:defRPr/>
            </a:lvl1pPr>
          </a:lstStyle>
          <a:p>
            <a:pPr>
              <a:defRPr/>
            </a:pPr>
            <a:fld id="{2B0F23D0-31A2-504F-87D7-C8E28E2C31C5}" type="slidenum">
              <a:rPr lang="en-US"/>
              <a:pPr>
                <a:defRPr/>
              </a:pPr>
              <a:t>‹#›</a:t>
            </a:fld>
            <a:endParaRPr lang="en-US"/>
          </a:p>
        </p:txBody>
      </p:sp>
    </p:spTree>
    <p:extLst>
      <p:ext uri="{BB962C8B-B14F-4D97-AF65-F5344CB8AC3E}">
        <p14:creationId xmlns:p14="http://schemas.microsoft.com/office/powerpoint/2010/main" val="2623036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A4FF6E76-5FA3-9C4F-9EEB-FC2598046CB7}" type="slidenum">
              <a:rPr lang="en-US"/>
              <a:pPr>
                <a:defRPr/>
              </a:pPr>
              <a:t>‹#›</a:t>
            </a:fld>
            <a:endParaRPr lang="en-US"/>
          </a:p>
        </p:txBody>
      </p:sp>
    </p:spTree>
    <p:extLst>
      <p:ext uri="{BB962C8B-B14F-4D97-AF65-F5344CB8AC3E}">
        <p14:creationId xmlns:p14="http://schemas.microsoft.com/office/powerpoint/2010/main" val="3183680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numCol="1"/>
          <a:lstStyle>
            <a:lvl1pPr>
              <a:defRPr/>
            </a:lvl1pPr>
          </a:lstStyle>
          <a:p>
            <a:pPr>
              <a:defRPr/>
            </a:pPr>
            <a:endParaRPr lang="en-US"/>
          </a:p>
        </p:txBody>
      </p:sp>
      <p:sp>
        <p:nvSpPr>
          <p:cNvPr id="8"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numCol="1"/>
          <a:lstStyle>
            <a:lvl1pPr>
              <a:defRPr/>
            </a:lvl1pPr>
          </a:lstStyle>
          <a:p>
            <a:pPr>
              <a:defRPr/>
            </a:pPr>
            <a:fld id="{D7CD7827-2C49-4B40-B099-AE731D6195B6}" type="slidenum">
              <a:rPr lang="en-US"/>
              <a:pPr>
                <a:defRPr/>
              </a:pPr>
              <a:t>‹#›</a:t>
            </a:fld>
            <a:endParaRPr lang="en-US"/>
          </a:p>
        </p:txBody>
      </p:sp>
    </p:spTree>
    <p:extLst>
      <p:ext uri="{BB962C8B-B14F-4D97-AF65-F5344CB8AC3E}">
        <p14:creationId xmlns:p14="http://schemas.microsoft.com/office/powerpoint/2010/main" val="4038857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numCol="1"/>
          <a:lstStyle>
            <a:lvl1pPr>
              <a:defRPr/>
            </a:lvl1pPr>
          </a:lstStyle>
          <a:p>
            <a:pPr>
              <a:defRPr/>
            </a:pPr>
            <a:endParaRPr lang="en-US"/>
          </a:p>
        </p:txBody>
      </p:sp>
      <p:sp>
        <p:nvSpPr>
          <p:cNvPr id="4"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numCol="1"/>
          <a:lstStyle>
            <a:lvl1pPr>
              <a:defRPr/>
            </a:lvl1pPr>
          </a:lstStyle>
          <a:p>
            <a:pPr>
              <a:defRPr/>
            </a:pPr>
            <a:fld id="{CAF2F67B-7CD6-5B43-87CB-8AABD8717817}" type="slidenum">
              <a:rPr lang="en-US"/>
              <a:pPr>
                <a:defRPr/>
              </a:pPr>
              <a:t>‹#›</a:t>
            </a:fld>
            <a:endParaRPr lang="en-US"/>
          </a:p>
        </p:txBody>
      </p:sp>
    </p:spTree>
    <p:extLst>
      <p:ext uri="{BB962C8B-B14F-4D97-AF65-F5344CB8AC3E}">
        <p14:creationId xmlns:p14="http://schemas.microsoft.com/office/powerpoint/2010/main" val="186925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numCol="1"/>
          <a:lstStyle>
            <a:lvl1pPr>
              <a:defRPr/>
            </a:lvl1pPr>
          </a:lstStyle>
          <a:p>
            <a:pPr>
              <a:defRPr/>
            </a:pPr>
            <a:endParaRPr lang="en-US"/>
          </a:p>
        </p:txBody>
      </p:sp>
      <p:sp>
        <p:nvSpPr>
          <p:cNvPr id="3"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numCol="1"/>
          <a:lstStyle>
            <a:lvl1pPr>
              <a:defRPr/>
            </a:lvl1pPr>
          </a:lstStyle>
          <a:p>
            <a:pPr>
              <a:defRPr/>
            </a:pPr>
            <a:fld id="{046E1E11-E21B-6044-8289-9DC66151C2C7}" type="slidenum">
              <a:rPr lang="en-US"/>
              <a:pPr>
                <a:defRPr/>
              </a:pPr>
              <a:t>‹#›</a:t>
            </a:fld>
            <a:endParaRPr lang="en-US"/>
          </a:p>
        </p:txBody>
      </p:sp>
    </p:spTree>
    <p:extLst>
      <p:ext uri="{BB962C8B-B14F-4D97-AF65-F5344CB8AC3E}">
        <p14:creationId xmlns:p14="http://schemas.microsoft.com/office/powerpoint/2010/main" val="25432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6114EB2F-FF20-4749-BE65-44ECB27798A8}" type="slidenum">
              <a:rPr lang="en-US"/>
              <a:pPr>
                <a:defRPr/>
              </a:pPr>
              <a:t>‹#›</a:t>
            </a:fld>
            <a:endParaRPr lang="en-US"/>
          </a:p>
        </p:txBody>
      </p:sp>
    </p:spTree>
    <p:extLst>
      <p:ext uri="{BB962C8B-B14F-4D97-AF65-F5344CB8AC3E}">
        <p14:creationId xmlns:p14="http://schemas.microsoft.com/office/powerpoint/2010/main" val="3458488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4F592A64-B6FD-D845-8051-05A256276E25}" type="slidenum">
              <a:rPr lang="en-US"/>
              <a:pPr>
                <a:defRPr/>
              </a:pPr>
              <a:t>‹#›</a:t>
            </a:fld>
            <a:endParaRPr lang="en-US"/>
          </a:p>
        </p:txBody>
      </p:sp>
    </p:spTree>
    <p:extLst>
      <p:ext uri="{BB962C8B-B14F-4D97-AF65-F5344CB8AC3E}">
        <p14:creationId xmlns:p14="http://schemas.microsoft.com/office/powerpoint/2010/main" val="8942808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9562D27A-6542-EA41-8CA4-47785FBD0FAB}" type="slidenum">
              <a:rPr lang="en-US"/>
              <a:pPr>
                <a:defRPr/>
              </a:pPr>
              <a:t>‹#›</a:t>
            </a:fld>
            <a:endParaRPr lang="en-US"/>
          </a:p>
        </p:txBody>
      </p:sp>
    </p:spTree>
    <p:extLst>
      <p:ext uri="{BB962C8B-B14F-4D97-AF65-F5344CB8AC3E}">
        <p14:creationId xmlns:p14="http://schemas.microsoft.com/office/powerpoint/2010/main" val="690111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3198902D-EEB6-3949-8D10-C607D76DF35B}" type="slidenum">
              <a:rPr lang="en-US"/>
              <a:pPr>
                <a:defRPr/>
              </a:pPr>
              <a:t>‹#›</a:t>
            </a:fld>
            <a:endParaRPr lang="en-US"/>
          </a:p>
        </p:txBody>
      </p:sp>
    </p:spTree>
    <p:extLst>
      <p:ext uri="{BB962C8B-B14F-4D97-AF65-F5344CB8AC3E}">
        <p14:creationId xmlns:p14="http://schemas.microsoft.com/office/powerpoint/2010/main" val="21175184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913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numCol="1"/>
          <a:lstStyle>
            <a:lvl1pPr>
              <a:defRPr/>
            </a:lvl1pPr>
          </a:lstStyle>
          <a:p>
            <a:pPr>
              <a:defRPr/>
            </a:pPr>
            <a:endParaRPr lang="en-US"/>
          </a:p>
        </p:txBody>
      </p:sp>
      <p:sp>
        <p:nvSpPr>
          <p:cNvPr id="3"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numCol="1"/>
          <a:lstStyle>
            <a:lvl1pPr>
              <a:defRPr/>
            </a:lvl1pPr>
          </a:lstStyle>
          <a:p>
            <a:pPr>
              <a:defRPr/>
            </a:pPr>
            <a:fld id="{E9AB0CFA-6A66-1F44-8EB1-ADFC9EB12752}" type="slidenum">
              <a:rPr lang="en-US"/>
              <a:pPr>
                <a:defRPr/>
              </a:pPr>
              <a:t>‹#›</a:t>
            </a:fld>
            <a:endParaRPr lang="en-US"/>
          </a:p>
        </p:txBody>
      </p:sp>
    </p:spTree>
    <p:extLst>
      <p:ext uri="{BB962C8B-B14F-4D97-AF65-F5344CB8AC3E}">
        <p14:creationId xmlns:p14="http://schemas.microsoft.com/office/powerpoint/2010/main" val="113996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53347EBE-6CB8-784C-80D6-84382363B532}" type="slidenum">
              <a:rPr lang="en-US"/>
              <a:pPr>
                <a:defRPr/>
              </a:pPr>
              <a:t>‹#›</a:t>
            </a:fld>
            <a:endParaRPr lang="en-US"/>
          </a:p>
        </p:txBody>
      </p:sp>
    </p:spTree>
    <p:extLst>
      <p:ext uri="{BB962C8B-B14F-4D97-AF65-F5344CB8AC3E}">
        <p14:creationId xmlns:p14="http://schemas.microsoft.com/office/powerpoint/2010/main" val="256158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6B05E224-46F0-5549-9099-35EFD6C71689}" type="slidenum">
              <a:rPr lang="en-US"/>
              <a:pPr>
                <a:defRPr/>
              </a:pPr>
              <a:t>‹#›</a:t>
            </a:fld>
            <a:endParaRPr lang="en-US"/>
          </a:p>
        </p:txBody>
      </p:sp>
    </p:spTree>
    <p:extLst>
      <p:ext uri="{BB962C8B-B14F-4D97-AF65-F5344CB8AC3E}">
        <p14:creationId xmlns:p14="http://schemas.microsoft.com/office/powerpoint/2010/main" val="25154082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6.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3FDA54C-D58E-4A40-A46D-3504028C2E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rcRect/>
          <a:stretch>
            <a:fillRect/>
          </a:stretch>
        </a:blipFill>
        <a:effectLst/>
      </p:bgPr>
    </p:bg>
    <p:spTree>
      <p:nvGrpSpPr>
        <p:cNvPr id="1" name=""/>
        <p:cNvGrpSpPr/>
        <p:nvPr/>
      </p:nvGrpSpPr>
      <p:grpSpPr>
        <a:xfrm>
          <a:off x="0" y="0"/>
          <a:ext cx="0" cy="0"/>
          <a:chOff x="0" y="0"/>
          <a:chExt cx="0" cy="0"/>
        </a:xfrm>
      </p:grpSpPr>
      <p:sp>
        <p:nvSpPr>
          <p:cNvPr id="1191938" name="Rectangle 1026"/>
          <p:cNvSpPr>
            <a:spLocks noGrp="1" noChangeArrowheads="1"/>
          </p:cNvSpPr>
          <p:nvPr>
            <p:ph type="title"/>
          </p:nvPr>
        </p:nvSpPr>
        <p:spPr>
          <a:xfrm>
            <a:off x="685800" y="609600"/>
            <a:ext cx="7772400" cy="11430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1939" name="Rectangle 1027"/>
          <p:cNvSpPr>
            <a:spLocks noGrp="1" noChangeArrowheads="1"/>
          </p:cNvSpPr>
          <p:nvPr>
            <p:ph type="body" idx="1"/>
          </p:nvPr>
        </p:nvSpPr>
        <p:spPr>
          <a:xfrm>
            <a:off x="685800" y="1981200"/>
            <a:ext cx="7772400" cy="41148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91940" name="Rectangle 1028"/>
          <p:cNvSpPr>
            <a:spLocks noGrp="1" noChangeArrowheads="1"/>
          </p:cNvSpPr>
          <p:nvPr>
            <p:ph type="dt" sz="half" idx="2"/>
          </p:nvPr>
        </p:nvSpPr>
        <p:spPr>
          <a:xfrm>
            <a:off x="685800" y="6248400"/>
            <a:ext cx="19050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1191941" name="Rectangle 1029"/>
          <p:cNvSpPr>
            <a:spLocks noGrp="1" noChangeArrowheads="1"/>
          </p:cNvSpPr>
          <p:nvPr>
            <p:ph type="ftr" sz="quarter" idx="3"/>
          </p:nvPr>
        </p:nvSpPr>
        <p:spPr>
          <a:xfrm>
            <a:off x="3124200" y="6248400"/>
            <a:ext cx="28956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1191942" name="Rectangle 1030"/>
          <p:cNvSpPr>
            <a:spLocks noGrp="1" noChangeArrowheads="1"/>
          </p:cNvSpPr>
          <p:nvPr>
            <p:ph type="sldNum" sz="quarter" idx="4"/>
          </p:nvPr>
        </p:nvSpPr>
        <p:spPr>
          <a:xfrm>
            <a:off x="6553200" y="6248400"/>
            <a:ext cx="19050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E15E49EA-32F3-C148-8CB6-3CA28CA5D96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Verdana"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Verdana"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Verdana"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Verdan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R"/>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R"/>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R"/>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R"/>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R"/>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R"/>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R"/>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rotWithShape="0">
          <a:blip r:embed="rId13"/>
          <a:srcRect/>
          <a:stretch>
            <a:fillRect/>
          </a:stretch>
        </a:blipFill>
        <a:effectLst/>
      </p:bgPr>
    </p:bg>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0499" name="Rectangle 3"/>
          <p:cNvSpPr>
            <a:spLocks noGrp="1" noChangeArrowheads="1"/>
          </p:cNvSpPr>
          <p:nvPr>
            <p:ph type="body" idx="1"/>
          </p:nvPr>
        </p:nvSpPr>
        <p:spPr>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0500" name="Rectangle 4"/>
          <p:cNvSpPr>
            <a:spLocks noGrp="1" noChangeArrowheads="1"/>
          </p:cNvSpPr>
          <p:nvPr>
            <p:ph type="dt" sz="half" idx="2"/>
          </p:nvPr>
        </p:nvSpPr>
        <p:spPr>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130501" name="Rectangle 5"/>
          <p:cNvSpPr>
            <a:spLocks noGrp="1" noChangeArrowheads="1"/>
          </p:cNvSpPr>
          <p:nvPr>
            <p:ph type="ftr" sz="quarter" idx="3"/>
          </p:nvPr>
        </p:nvSpPr>
        <p:spPr>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130502" name="Rectangle 6"/>
          <p:cNvSpPr>
            <a:spLocks noGrp="1" noChangeArrowheads="1"/>
          </p:cNvSpPr>
          <p:nvPr>
            <p:ph type="sldNum" sz="quarter" idx="4"/>
          </p:nvPr>
        </p:nvSpPr>
        <p:spPr>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FF23FD05-AD10-2146-B334-0A4E9F55A23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2pPr>
      <a:lvl3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3pPr>
      <a:lvl4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4pPr>
      <a:lvl5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rcRect/>
          <a:stretch>
            <a:fillRect/>
          </a:stretch>
        </a:blipFill>
        <a:effectLst/>
      </p:bgPr>
    </p:bg>
    <p:spTree>
      <p:nvGrpSpPr>
        <p:cNvPr id="1" name=""/>
        <p:cNvGrpSpPr/>
        <p:nvPr/>
      </p:nvGrpSpPr>
      <p:grpSpPr>
        <a:xfrm>
          <a:off x="0" y="0"/>
          <a:ext cx="0" cy="0"/>
          <a:chOff x="0" y="0"/>
          <a:chExt cx="0" cy="0"/>
        </a:xfrm>
      </p:grpSpPr>
      <p:sp>
        <p:nvSpPr>
          <p:cNvPr id="1126402" name="Rectangle 2"/>
          <p:cNvSpPr>
            <a:spLocks noGrp="1" noChangeArrowheads="1"/>
          </p:cNvSpPr>
          <p:nvPr>
            <p:ph type="ftr" sz="quarter" idx="3"/>
          </p:nvPr>
        </p:nvSpPr>
        <p:spPr>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ea typeface="ＭＳ Ｐゴシック" charset="-128"/>
                <a:cs typeface="ＭＳ Ｐゴシック" charset="-128"/>
              </a:defRPr>
            </a:lvl1pPr>
          </a:lstStyle>
          <a:p>
            <a:pPr>
              <a:defRPr/>
            </a:pPr>
            <a:endParaRPr lang="en-US"/>
          </a:p>
        </p:txBody>
      </p:sp>
      <p:sp>
        <p:nvSpPr>
          <p:cNvPr id="1126403" name="Rectangle 3"/>
          <p:cNvSpPr>
            <a:spLocks noGrp="1" noChangeArrowheads="1"/>
          </p:cNvSpPr>
          <p:nvPr>
            <p:ph type="sldNum" sz="quarter" idx="4"/>
          </p:nvPr>
        </p:nvSpPr>
        <p:spPr>
          <a:xfrm>
            <a:off x="7097713"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lvl1pPr>
          </a:lstStyle>
          <a:p>
            <a:pPr>
              <a:defRPr/>
            </a:pPr>
            <a:fld id="{FB4CEFCF-13E4-AB4B-8A10-5E0965DA96D7}" type="slidenum">
              <a:rPr lang="en-US"/>
              <a:pPr>
                <a:defRPr/>
              </a:pPr>
              <a:t>‹#›</a:t>
            </a:fld>
            <a:endParaRPr lang="en-US"/>
          </a:p>
        </p:txBody>
      </p:sp>
      <p:sp>
        <p:nvSpPr>
          <p:cNvPr id="38916" name="Rectangle 4"/>
          <p:cNvSpPr>
            <a:spLocks noGrp="1" noChangeArrowheads="1"/>
          </p:cNvSpPr>
          <p:nvPr>
            <p:ph type="body" idx="1"/>
          </p:nvPr>
        </p:nvSpPr>
        <p:spPr>
          <a:xfrm>
            <a:off x="685800" y="1684338"/>
            <a:ext cx="71628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7" name="Rectangle 5"/>
          <p:cNvSpPr>
            <a:spLocks noGrp="1" noChangeArrowheads="1"/>
          </p:cNvSpPr>
          <p:nvPr>
            <p:ph type="title"/>
          </p:nvPr>
        </p:nvSpPr>
        <p:spPr>
          <a:xfrm>
            <a:off x="609600" y="44450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406" name="Rectangle 6"/>
          <p:cNvSpPr>
            <a:spLocks noGrp="1" noChangeArrowheads="1"/>
          </p:cNvSpPr>
          <p:nvPr>
            <p:ph type="dt" sz="half" idx="2"/>
          </p:nvPr>
        </p:nvSpPr>
        <p:spPr>
          <a:xfrm>
            <a:off x="96838"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ea typeface="ＭＳ Ｐゴシック" charset="-128"/>
                <a:cs typeface="ＭＳ Ｐゴシック"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0" fontAlgn="base" hangingPunct="0">
        <a:lnSpc>
          <a:spcPct val="90000"/>
        </a:lnSpc>
        <a:spcBef>
          <a:spcPct val="20000"/>
        </a:spcBef>
        <a:spcAft>
          <a:spcPct val="0"/>
        </a:spcAft>
        <a:defRPr sz="3800" b="1">
          <a:solidFill>
            <a:schemeClr val="tx2"/>
          </a:solidFill>
          <a:latin typeface="+mj-lt"/>
          <a:ea typeface="ＭＳ Ｐゴシック" charset="0"/>
          <a:cs typeface="ＭＳ Ｐゴシック" charset="0"/>
        </a:defRPr>
      </a:lvl1pPr>
      <a:lvl2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20000"/>
        </a:spcBef>
        <a:spcAft>
          <a:spcPct val="0"/>
        </a:spcAft>
        <a:defRPr sz="3800" b="1">
          <a:solidFill>
            <a:schemeClr val="tx2"/>
          </a:solidFill>
          <a:latin typeface="Arial" charset="0"/>
        </a:defRPr>
      </a:lvl6pPr>
      <a:lvl7pPr marL="914400" algn="l" rtl="0" eaLnBrk="0" fontAlgn="base" hangingPunct="0">
        <a:lnSpc>
          <a:spcPct val="90000"/>
        </a:lnSpc>
        <a:spcBef>
          <a:spcPct val="20000"/>
        </a:spcBef>
        <a:spcAft>
          <a:spcPct val="0"/>
        </a:spcAft>
        <a:defRPr sz="3800" b="1">
          <a:solidFill>
            <a:schemeClr val="tx2"/>
          </a:solidFill>
          <a:latin typeface="Arial" charset="0"/>
        </a:defRPr>
      </a:lvl7pPr>
      <a:lvl8pPr marL="1371600" algn="l" rtl="0" eaLnBrk="0" fontAlgn="base" hangingPunct="0">
        <a:lnSpc>
          <a:spcPct val="90000"/>
        </a:lnSpc>
        <a:spcBef>
          <a:spcPct val="20000"/>
        </a:spcBef>
        <a:spcAft>
          <a:spcPct val="0"/>
        </a:spcAft>
        <a:defRPr sz="3800" b="1">
          <a:solidFill>
            <a:schemeClr val="tx2"/>
          </a:solidFill>
          <a:latin typeface="Arial" charset="0"/>
        </a:defRPr>
      </a:lvl8pPr>
      <a:lvl9pPr marL="1828800" algn="l" rtl="0" eaLnBrk="0" fontAlgn="base" hangingPunct="0">
        <a:lnSpc>
          <a:spcPct val="90000"/>
        </a:lnSpc>
        <a:spcBef>
          <a:spcPct val="20000"/>
        </a:spcBef>
        <a:spcAft>
          <a:spcPct val="0"/>
        </a:spcAft>
        <a:defRPr sz="3800" b="1">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Char char="–"/>
        <a:defRPr sz="2800">
          <a:solidFill>
            <a:schemeClr val="tx1"/>
          </a:solidFill>
          <a:latin typeface="+mn-lt"/>
          <a:ea typeface="ＭＳ Ｐゴシック" charset="-128"/>
        </a:defRPr>
      </a:lvl2pPr>
      <a:lvl3pPr marL="1085850" indent="-228600" algn="l" rtl="0" eaLnBrk="0" fontAlgn="base" hangingPunct="0">
        <a:lnSpc>
          <a:spcPct val="90000"/>
        </a:lnSpc>
        <a:spcBef>
          <a:spcPct val="20000"/>
        </a:spcBef>
        <a:spcAft>
          <a:spcPct val="0"/>
        </a:spcAft>
        <a:buChar char="•"/>
        <a:defRPr sz="2400">
          <a:solidFill>
            <a:schemeClr val="tx1"/>
          </a:solidFill>
          <a:latin typeface="+mn-lt"/>
          <a:ea typeface="ＭＳ Ｐゴシック" charset="-128"/>
        </a:defRPr>
      </a:lvl3pPr>
      <a:lvl4pPr marL="14287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4pPr>
      <a:lvl5pPr marL="17716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5pPr>
      <a:lvl6pPr marL="22288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6pPr>
      <a:lvl7pPr marL="26860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7pPr>
      <a:lvl8pPr marL="31432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8pPr>
      <a:lvl9pPr marL="36004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blipFill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1027"/>
          <p:cNvSpPr>
            <a:spLocks noGrp="1" noChangeArrowheads="1"/>
          </p:cNvSpPr>
          <p:nvPr>
            <p:ph type="body" idx="1"/>
          </p:nvPr>
        </p:nvSpPr>
        <p:spPr>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1028"/>
          <p:cNvSpPr>
            <a:spLocks noGrp="1" noChangeArrowheads="1"/>
          </p:cNvSpPr>
          <p:nvPr>
            <p:ph type="dt" sz="half" idx="2"/>
          </p:nvPr>
        </p:nvSpPr>
        <p:spPr>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60421" name="Rectangle 1029"/>
          <p:cNvSpPr>
            <a:spLocks noGrp="1" noChangeArrowheads="1"/>
          </p:cNvSpPr>
          <p:nvPr>
            <p:ph type="ftr" sz="quarter" idx="3"/>
          </p:nvPr>
        </p:nvSpPr>
        <p:spPr>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60422" name="Rectangle 1030"/>
          <p:cNvSpPr>
            <a:spLocks noGrp="1" noChangeArrowheads="1"/>
          </p:cNvSpPr>
          <p:nvPr>
            <p:ph type="sldNum" sz="quarter" idx="4"/>
          </p:nvPr>
        </p:nvSpPr>
        <p:spPr>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E38464BD-64E6-9B48-B787-35F38BA85E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4836004-CC55-2046-85D1-2522A2FB10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a:xfrm>
            <a:off x="6350" y="6350"/>
            <a:ext cx="9118600" cy="6832600"/>
            <a:chOff x="4" y="4"/>
            <a:chExt cx="5744" cy="4304"/>
          </a:xfrm>
        </p:grpSpPr>
        <p:sp>
          <p:nvSpPr>
            <p:cNvPr id="74757" name="Rectangle 3"/>
            <p:cNvSpPr>
              <a:spLocks noChangeArrowheads="1"/>
            </p:cNvSpPr>
            <p:nvPr/>
          </p:nvSpPr>
          <p:spPr>
            <a:xfrm>
              <a:off x="4" y="4"/>
              <a:ext cx="5744" cy="4304"/>
            </a:xfrm>
            <a:prstGeom prst="rect">
              <a:avLst/>
            </a:prstGeom>
            <a:solidFill>
              <a:schemeClr val="folHlink"/>
            </a:solidFill>
            <a:ln w="12700">
              <a:solidFill>
                <a:schemeClr val="tx1"/>
              </a:solidFill>
              <a:miter lim="800000"/>
              <a:headEnd/>
              <a:tailEnd/>
            </a:ln>
          </p:spPr>
          <p:txBody>
            <a:bodyPr wrap="none" numCol="1" anchor="ctr"/>
            <a:lstStyle/>
            <a:p>
              <a:endParaRPr lang="en-US">
                <a:solidFill>
                  <a:srgbClr val="FFFFFF"/>
                </a:solidFill>
              </a:endParaRPr>
            </a:p>
          </p:txBody>
        </p:sp>
        <p:grpSp>
          <p:nvGrpSpPr>
            <p:cNvPr id="74758" name="Group 4"/>
            <p:cNvGrpSpPr>
              <a:grpSpLocks/>
            </p:cNvGrpSpPr>
            <p:nvPr/>
          </p:nvGrpSpPr>
          <p:grpSpPr>
            <a:xfrm>
              <a:off x="288" y="225"/>
              <a:ext cx="5185" cy="3895"/>
              <a:chOff x="288" y="225"/>
              <a:chExt cx="5185" cy="3895"/>
            </a:xfrm>
          </p:grpSpPr>
          <p:sp>
            <p:nvSpPr>
              <p:cNvPr id="74759" name="Freeform 5"/>
              <p:cNvSpPr>
                <a:spLocks/>
              </p:cNvSpPr>
              <p:nvPr/>
            </p:nvSpPr>
            <p:spPr>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solidFill>
                    <a:srgbClr val="FFFFFF"/>
                  </a:solidFill>
                </a:endParaRPr>
              </a:p>
            </p:txBody>
          </p:sp>
          <p:grpSp>
            <p:nvGrpSpPr>
              <p:cNvPr id="74760" name="Group 6"/>
              <p:cNvGrpSpPr>
                <a:grpSpLocks/>
              </p:cNvGrpSpPr>
              <p:nvPr/>
            </p:nvGrpSpPr>
            <p:grpSpPr>
              <a:xfrm>
                <a:off x="288" y="231"/>
                <a:ext cx="86" cy="3889"/>
                <a:chOff x="288" y="231"/>
                <a:chExt cx="86" cy="3889"/>
              </a:xfrm>
            </p:grpSpPr>
            <p:sp>
              <p:nvSpPr>
                <p:cNvPr id="74766" name="Freeform 7"/>
                <p:cNvSpPr>
                  <a:spLocks/>
                </p:cNvSpPr>
                <p:nvPr/>
              </p:nvSpPr>
              <p:spPr>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solidFill>
                      <a:srgbClr val="FFFFFF"/>
                    </a:solidFill>
                  </a:endParaRPr>
                </a:p>
              </p:txBody>
            </p:sp>
            <p:sp>
              <p:nvSpPr>
                <p:cNvPr id="74767" name="Freeform 8"/>
                <p:cNvSpPr>
                  <a:spLocks/>
                </p:cNvSpPr>
                <p:nvPr/>
              </p:nvSpPr>
              <p:spPr>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solidFill>
                      <a:srgbClr val="FFFFFF"/>
                    </a:solidFill>
                  </a:endParaRPr>
                </a:p>
              </p:txBody>
            </p:sp>
          </p:grpSp>
          <p:grpSp>
            <p:nvGrpSpPr>
              <p:cNvPr id="74761" name="Group 9"/>
              <p:cNvGrpSpPr>
                <a:grpSpLocks/>
              </p:cNvGrpSpPr>
              <p:nvPr/>
            </p:nvGrpSpPr>
            <p:grpSpPr>
              <a:xfrm>
                <a:off x="5386" y="225"/>
                <a:ext cx="87" cy="3886"/>
                <a:chOff x="5386" y="225"/>
                <a:chExt cx="87" cy="3886"/>
              </a:xfrm>
            </p:grpSpPr>
            <p:sp>
              <p:nvSpPr>
                <p:cNvPr id="74764" name="Freeform 10"/>
                <p:cNvSpPr>
                  <a:spLocks/>
                </p:cNvSpPr>
                <p:nvPr/>
              </p:nvSpPr>
              <p:spPr>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solidFill>
                      <a:srgbClr val="FFFFFF"/>
                    </a:solidFill>
                  </a:endParaRPr>
                </a:p>
              </p:txBody>
            </p:sp>
            <p:sp>
              <p:nvSpPr>
                <p:cNvPr id="74765" name="Freeform 11"/>
                <p:cNvSpPr>
                  <a:spLocks/>
                </p:cNvSpPr>
                <p:nvPr/>
              </p:nvSpPr>
              <p:spPr>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solidFill>
                      <a:srgbClr val="FFFFFF"/>
                    </a:solidFill>
                  </a:endParaRPr>
                </a:p>
              </p:txBody>
            </p:sp>
          </p:grpSp>
          <p:sp>
            <p:nvSpPr>
              <p:cNvPr id="74762" name="Freeform 12"/>
              <p:cNvSpPr>
                <a:spLocks/>
              </p:cNvSpPr>
              <p:nvPr/>
            </p:nvSpPr>
            <p:spPr>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solidFill>
                    <a:srgbClr val="FFFFFF"/>
                  </a:solidFill>
                </a:endParaRPr>
              </a:p>
            </p:txBody>
          </p:sp>
          <p:sp>
            <p:nvSpPr>
              <p:cNvPr id="74763" name="Rectangle 13"/>
              <p:cNvSpPr>
                <a:spLocks noChangeArrowheads="1"/>
              </p:cNvSpPr>
              <p:nvPr/>
            </p:nvSpPr>
            <p:spPr>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numCol="1" anchor="ctr"/>
              <a:lstStyle/>
              <a:p>
                <a:endParaRPr lang="en-US">
                  <a:solidFill>
                    <a:srgbClr val="FFFFFF"/>
                  </a:solidFill>
                </a:endParaRPr>
              </a:p>
            </p:txBody>
          </p:sp>
        </p:grpSp>
      </p:grpSp>
      <p:sp>
        <p:nvSpPr>
          <p:cNvPr id="268302" name="Rectangle 14"/>
          <p:cNvSpPr>
            <a:spLocks noGrp="1" noChangeArrowheads="1"/>
          </p:cNvSpPr>
          <p:nvPr>
            <p:ph type="title"/>
          </p:nvPr>
        </p:nvSpPr>
        <p:spPr>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680770"/>
      </p:ext>
    </p:extLst>
  </p:cSld>
  <p:clrMap bg1="dk2" tx1="lt1" bg2="dk1" tx2="lt2" accent1="accent1" accent2="accent2" accent3="accent3" accent4="accent4" accent5="accent5" accent6="accent6" hlink="hlink" folHlink="folHlink"/>
  <p:sldLayoutIdLst>
    <p:sldLayoutId id="214748373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6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3.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5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descr="Gareth Preaching2"/>
          <p:cNvPicPr>
            <a:picLocks noChangeAspect="1" noChangeArrowheads="1"/>
          </p:cNvPicPr>
          <p:nvPr/>
        </p:nvPicPr>
        <p:blipFill>
          <a:blip r:embed="rId3">
            <a:extLst>
              <a:ext uri="{28A0092B-C50C-407E-A947-70E740481C1C}">
                <a14:useLocalDpi xmlns:a14="http://schemas.microsoft.com/office/drawing/2010/main" val="0"/>
              </a:ext>
            </a:extLst>
          </a:blip>
          <a:srcRect l="8722" t="14655" r="16524"/>
          <a:stretch>
            <a:fillRect/>
          </a:stretch>
        </p:blipFill>
        <p:spPr>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4178" name="Rectangle 2"/>
          <p:cNvSpPr>
            <a:spLocks noGrp="1" noChangeArrowheads="1"/>
          </p:cNvSpPr>
          <p:nvPr>
            <p:ph type="ctrTitle"/>
          </p:nvPr>
        </p:nvSpPr>
        <p:spPr>
          <a:xfrm>
            <a:off x="762000" y="0"/>
            <a:ext cx="7848600" cy="2667000"/>
          </a:xfrm>
          <a:effectLst>
            <a:outerShdw blurRad="63500" dist="107763" dir="13500000" algn="ctr" rotWithShape="0">
              <a:schemeClr val="bg2">
                <a:alpha val="75000"/>
              </a:schemeClr>
            </a:outerShdw>
          </a:effectLst>
        </p:spPr>
        <p:txBody>
          <a:bodyPr numCol="1"/>
          <a:lstStyle/>
          <a:p>
            <a:pPr>
              <a:defRPr/>
            </a:pPr>
            <a:r>
              <a:rPr lang="en-US" sz="8000" dirty="0">
                <a:latin typeface="Arial" charset="0"/>
                <a:cs typeface="Arial" charset="0"/>
              </a:rPr>
              <a:t>Paglalahad na Pangangaral</a:t>
            </a:r>
          </a:p>
        </p:txBody>
      </p:sp>
      <p:sp>
        <p:nvSpPr>
          <p:cNvPr id="1074179" name="Rectangle 3"/>
          <p:cNvSpPr>
            <a:spLocks noGrp="1" noChangeArrowheads="1"/>
          </p:cNvSpPr>
          <p:nvPr>
            <p:ph type="subTitle" idx="1"/>
          </p:nvPr>
        </p:nvSpPr>
        <p:spPr>
          <a:xfrm>
            <a:off x="685800" y="3048000"/>
            <a:ext cx="7772400" cy="2514600"/>
          </a:xfrm>
          <a:effectLst/>
        </p:spPr>
        <p:txBody>
          <a:bodyPr numCol="1"/>
          <a:lstStyle/>
          <a:p>
            <a:pPr marL="609600" indent="-609600" algn="l">
              <a:buFont typeface="Arial" charset="0"/>
              <a:buAutoNum type="arabicPeriod"/>
              <a:defRPr/>
            </a:pPr>
            <a:r>
              <a:rPr lang="en-US" sz="4000" dirty="0">
                <a:effectLst>
                  <a:outerShdw blurRad="50800" dist="38100" dir="2700000" algn="tl" rotWithShape="0">
                    <a:srgbClr val="000000"/>
                  </a:outerShdw>
                </a:effectLst>
                <a:latin typeface="Arial"/>
                <a:ea typeface="+mn-ea"/>
                <a:cs typeface="Arial"/>
              </a:rPr>
              <a:t>Mga Kapakinabangan</a:t>
            </a:r>
          </a:p>
          <a:p>
            <a:pPr marL="609600" indent="-609600" algn="l">
              <a:buFont typeface="Arial" charset="0"/>
              <a:buAutoNum type="arabicPeriod"/>
              <a:defRPr/>
            </a:pPr>
            <a:r>
              <a:rPr lang="en-US" sz="4000" dirty="0">
                <a:effectLst>
                  <a:outerShdw blurRad="50800" dist="38100" dir="2700000" algn="tl" rotWithShape="0">
                    <a:srgbClr val="000000"/>
                  </a:outerShdw>
                </a:effectLst>
                <a:latin typeface="Arial"/>
                <a:ea typeface="+mn-ea"/>
                <a:cs typeface="Arial"/>
              </a:rPr>
              <a:t>Mga Layunin</a:t>
            </a:r>
          </a:p>
          <a:p>
            <a:pPr marL="609600" indent="-609600" algn="l">
              <a:buFont typeface="Arial" charset="0"/>
              <a:buAutoNum type="arabicPeriod"/>
              <a:defRPr/>
            </a:pPr>
            <a:r>
              <a:rPr lang="en-US" sz="4000" dirty="0">
                <a:effectLst>
                  <a:outerShdw blurRad="50800" dist="38100" dir="2700000" algn="tl" rotWithShape="0">
                    <a:srgbClr val="000000"/>
                  </a:outerShdw>
                </a:effectLst>
                <a:latin typeface="Arial"/>
                <a:ea typeface="+mn-ea"/>
                <a:cs typeface="Arial"/>
              </a:rPr>
              <a:t>Mga Suliranin</a:t>
            </a:r>
          </a:p>
          <a:p>
            <a:pPr marL="609600" indent="-609600" algn="l">
              <a:buFont typeface="Arial" charset="0"/>
              <a:buAutoNum type="arabicPeriod"/>
              <a:defRPr/>
            </a:pPr>
            <a:r>
              <a:rPr lang="en-US" sz="4000" dirty="0">
                <a:effectLst>
                  <a:outerShdw blurRad="50800" dist="38100" dir="2700000" algn="tl" rotWithShape="0">
                    <a:srgbClr val="000000"/>
                  </a:outerShdw>
                </a:effectLst>
                <a:latin typeface="Arial"/>
                <a:ea typeface="+mn-ea"/>
                <a:cs typeface="Arial"/>
              </a:rPr>
              <a:t>Likas na napapanahon</a:t>
            </a:r>
          </a:p>
        </p:txBody>
      </p:sp>
      <p:sp>
        <p:nvSpPr>
          <p:cNvPr id="1074180" name="Rectangle 4"/>
          <p:cNvSpPr>
            <a:spLocks noChangeArrowheads="1"/>
          </p:cNvSpPr>
          <p:nvPr/>
        </p:nvSpPr>
        <p:spPr>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numCol="1">
            <a:spAutoFit/>
          </a:bodyPr>
          <a:lstStyle/>
          <a:p>
            <a:pPr eaLnBrk="1" hangingPunct="1">
              <a:defRPr/>
            </a:pPr>
            <a:r>
              <a:rPr lang="en-US" b="1">
                <a:cs typeface="Arial" charset="0"/>
              </a:rPr>
              <a:t>3</a:t>
            </a:r>
            <a:endParaRPr lang="en-US">
              <a:cs typeface="Arial" charset="0"/>
            </a:endParaRPr>
          </a:p>
        </p:txBody>
      </p:sp>
      <p:sp>
        <p:nvSpPr>
          <p:cNvPr id="7" name="Rectangle 6"/>
          <p:cNvSpPr>
            <a:spLocks noChangeArrowheads="1"/>
          </p:cNvSpPr>
          <p:nvPr/>
        </p:nvSpPr>
        <p:spPr bwMode="auto">
          <a:xfrm>
            <a:off x="0" y="6103959"/>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a:t>
            </a:r>
            <a:r>
              <a:rPr lang="en-US" sz="2000" b="1" kern="0" dirty="0" smtClean="0">
                <a:solidFill>
                  <a:srgbClr val="FFFFFF"/>
                </a:solidFill>
                <a:effectLst>
                  <a:outerShdw blurRad="38100" dist="38100" dir="2700000" algn="tl">
                    <a:srgbClr val="000000"/>
                  </a:outerShdw>
                </a:effectLst>
                <a:latin typeface="Arial"/>
                <a:cs typeface="Arial"/>
              </a:rPr>
              <a:t>Griffith • </a:t>
            </a:r>
            <a:r>
              <a:rPr lang="en-US" sz="2000" b="1" kern="0" dirty="0">
                <a:solidFill>
                  <a:srgbClr val="FFFFFF"/>
                </a:solidFill>
                <a:effectLst>
                  <a:outerShdw blurRad="38100" dist="38100" dir="2700000" algn="tl">
                    <a:srgbClr val="000000"/>
                  </a:outerShdw>
                </a:effectLst>
                <a:latin typeface="Arial"/>
                <a:cs typeface="Arial"/>
              </a:rPr>
              <a:t>Singapore Bible </a:t>
            </a:r>
            <a:r>
              <a:rPr lang="en-US" sz="2000" b="1" kern="0" dirty="0" smtClean="0">
                <a:solidFill>
                  <a:srgbClr val="FFFFFF"/>
                </a:solidFill>
                <a:effectLst>
                  <a:outerShdw blurRad="38100" dist="38100" dir="2700000" algn="tl">
                    <a:srgbClr val="000000"/>
                  </a:outerShdw>
                </a:effectLst>
                <a:latin typeface="Arial"/>
                <a:cs typeface="Arial"/>
              </a:rPr>
              <a:t>College •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74179">
                                            <p:txEl>
                                              <p:pRg st="0" end="0"/>
                                            </p:txEl>
                                          </p:spTgt>
                                        </p:tgtEl>
                                        <p:attrNameLst>
                                          <p:attrName>style.visibility</p:attrName>
                                        </p:attrNameLst>
                                      </p:cBhvr>
                                      <p:to>
                                        <p:strVal val="visible"/>
                                      </p:to>
                                    </p:set>
                                    <p:anim calcmode="lin" valueType="num">
                                      <p:cBhvr>
                                        <p:cTn id="7" dur="500" fill="hold"/>
                                        <p:tgtEl>
                                          <p:spTgt spid="10741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7417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7417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07417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74179">
                                            <p:txEl>
                                              <p:pRg st="1" end="1"/>
                                            </p:txEl>
                                          </p:spTgt>
                                        </p:tgtEl>
                                        <p:attrNameLst>
                                          <p:attrName>style.visibility</p:attrName>
                                        </p:attrNameLst>
                                      </p:cBhvr>
                                      <p:to>
                                        <p:strVal val="visible"/>
                                      </p:to>
                                    </p:set>
                                    <p:anim calcmode="lin" valueType="num">
                                      <p:cBhvr>
                                        <p:cTn id="15" dur="500" fill="hold"/>
                                        <p:tgtEl>
                                          <p:spTgt spid="107417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07417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074179">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07417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074179">
                                            <p:txEl>
                                              <p:pRg st="2" end="2"/>
                                            </p:txEl>
                                          </p:spTgt>
                                        </p:tgtEl>
                                        <p:attrNameLst>
                                          <p:attrName>style.visibility</p:attrName>
                                        </p:attrNameLst>
                                      </p:cBhvr>
                                      <p:to>
                                        <p:strVal val="visible"/>
                                      </p:to>
                                    </p:set>
                                    <p:anim calcmode="lin" valueType="num">
                                      <p:cBhvr>
                                        <p:cTn id="23" dur="500" fill="hold"/>
                                        <p:tgtEl>
                                          <p:spTgt spid="107417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07417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074179">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07417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074179">
                                            <p:txEl>
                                              <p:pRg st="3" end="3"/>
                                            </p:txEl>
                                          </p:spTgt>
                                        </p:tgtEl>
                                        <p:attrNameLst>
                                          <p:attrName>style.visibility</p:attrName>
                                        </p:attrNameLst>
                                      </p:cBhvr>
                                      <p:to>
                                        <p:strVal val="visible"/>
                                      </p:to>
                                    </p:set>
                                    <p:anim calcmode="lin" valueType="num">
                                      <p:cBhvr>
                                        <p:cTn id="31" dur="500" fill="hold"/>
                                        <p:tgtEl>
                                          <p:spTgt spid="107417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7417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074179">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074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7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5" descr="sil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3276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546" name="Rectangle 2"/>
          <p:cNvSpPr>
            <a:spLocks noGrp="1" noChangeArrowheads="1"/>
          </p:cNvSpPr>
          <p:nvPr>
            <p:ph type="ctrTitle"/>
          </p:nvPr>
        </p:nvSpPr>
        <p:spPr>
          <a:xfrm>
            <a:off x="-76200" y="457200"/>
            <a:ext cx="9220200" cy="990600"/>
          </a:xfrm>
          <a:effectLst>
            <a:outerShdw blurRad="63500" dist="35921" dir="2700000" algn="ctr" rotWithShape="0">
              <a:schemeClr val="bg2">
                <a:alpha val="75000"/>
              </a:schemeClr>
            </a:outerShdw>
          </a:effectLst>
        </p:spPr>
        <p:txBody>
          <a:bodyPr numCol="1"/>
          <a:lstStyle/>
          <a:p>
            <a:pPr>
              <a:defRPr/>
            </a:pPr>
            <a:r>
              <a:rPr lang="en-US" sz="6000" dirty="0">
                <a:latin typeface="Arial" charset="0"/>
                <a:cs typeface="Arial" charset="0"/>
              </a:rPr>
              <a:t>Layunin ng Paglalahad</a:t>
            </a:r>
          </a:p>
        </p:txBody>
      </p:sp>
      <p:sp>
        <p:nvSpPr>
          <p:cNvPr id="1132547" name="Rectangle 3"/>
          <p:cNvSpPr>
            <a:spLocks noGrp="1" noChangeArrowheads="1"/>
          </p:cNvSpPr>
          <p:nvPr>
            <p:ph type="subTitle" idx="1"/>
          </p:nvPr>
        </p:nvSpPr>
        <p:spPr>
          <a:xfrm>
            <a:off x="533400" y="1878105"/>
            <a:ext cx="8382000" cy="4065495"/>
          </a:xfrm>
          <a:effectLst/>
        </p:spPr>
        <p:txBody>
          <a:bodyPr numCol="1"/>
          <a:lstStyle/>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Pagbabahagi ng Ebanghelyo</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Matugunan pangangailangan ng mga tao</a:t>
            </a:r>
          </a:p>
          <a:p>
            <a:pPr>
              <a:buFont typeface="Wingdings" charset="0"/>
              <a:buNone/>
              <a:defRPr/>
            </a:pPr>
            <a:r>
              <a:rPr lang="en-US" sz="3600" b="1">
                <a:effectLst>
                  <a:outerShdw blurRad="196850" dist="25400" dir="2700000" sx="103000" sy="103000" algn="tl" rotWithShape="0">
                    <a:srgbClr val="000000">
                      <a:alpha val="95000"/>
                    </a:srgbClr>
                  </a:outerShdw>
                </a:effectLst>
                <a:latin typeface="Arial" charset="0"/>
                <a:cs typeface="Arial" charset="0"/>
              </a:rPr>
              <a:t>Ipahayag ang Kalooban ng Panginoon</a:t>
            </a: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p:txBody>
      </p:sp>
      <p:sp>
        <p:nvSpPr>
          <p:cNvPr id="96260" name="Rectangle 4"/>
          <p:cNvSpPr>
            <a:spLocks noChangeArrowheads="1"/>
          </p:cNvSpPr>
          <p:nvPr/>
        </p:nvSpPr>
        <p:spPr>
          <a:xfrm>
            <a:off x="8655050" y="76200"/>
            <a:ext cx="355600"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numCol="1">
            <a:spAutoFit/>
          </a:bodyPr>
          <a:lstStyle/>
          <a:p>
            <a:pPr eaLnBrk="1" hangingPunct="1"/>
            <a:r>
              <a:rPr lang="en-US" b="1">
                <a:solidFill>
                  <a:schemeClr val="bg2"/>
                </a:solidFill>
                <a:cs typeface="Arial" charset="0"/>
              </a:rPr>
              <a:t>3</a:t>
            </a:r>
            <a:endParaRPr lang="en-US">
              <a:solidFill>
                <a:schemeClr val="bg2"/>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32547">
                                            <p:txEl>
                                              <p:pRg st="0" end="0"/>
                                            </p:txEl>
                                          </p:spTgt>
                                        </p:tgtEl>
                                        <p:attrNameLst>
                                          <p:attrName>style.visibility</p:attrName>
                                        </p:attrNameLst>
                                      </p:cBhvr>
                                      <p:to>
                                        <p:strVal val="visible"/>
                                      </p:to>
                                    </p:set>
                                    <p:animEffect transition="in" filter="fade">
                                      <p:cBhvr>
                                        <p:cTn id="7" dur="1000"/>
                                        <p:tgtEl>
                                          <p:spTgt spid="1132547">
                                            <p:txEl>
                                              <p:pRg st="0" end="0"/>
                                            </p:txEl>
                                          </p:spTgt>
                                        </p:tgtEl>
                                      </p:cBhvr>
                                    </p:animEffect>
                                    <p:anim calcmode="lin" valueType="num">
                                      <p:cBhvr>
                                        <p:cTn id="8" dur="1000" fill="hold"/>
                                        <p:tgtEl>
                                          <p:spTgt spid="113254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3254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325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32547">
                                            <p:txEl>
                                              <p:pRg st="1" end="1"/>
                                            </p:txEl>
                                          </p:spTgt>
                                        </p:tgtEl>
                                        <p:attrNameLst>
                                          <p:attrName>style.visibility</p:attrName>
                                        </p:attrNameLst>
                                      </p:cBhvr>
                                      <p:to>
                                        <p:strVal val="visible"/>
                                      </p:to>
                                    </p:set>
                                    <p:animEffect transition="in" filter="fade">
                                      <p:cBhvr>
                                        <p:cTn id="15" dur="1000"/>
                                        <p:tgtEl>
                                          <p:spTgt spid="1132547">
                                            <p:txEl>
                                              <p:pRg st="1" end="1"/>
                                            </p:txEl>
                                          </p:spTgt>
                                        </p:tgtEl>
                                      </p:cBhvr>
                                    </p:animEffect>
                                    <p:anim calcmode="lin" valueType="num">
                                      <p:cBhvr>
                                        <p:cTn id="16" dur="1000" fill="hold"/>
                                        <p:tgtEl>
                                          <p:spTgt spid="113254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3254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325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32547">
                                            <p:txEl>
                                              <p:pRg st="2" end="2"/>
                                            </p:txEl>
                                          </p:spTgt>
                                        </p:tgtEl>
                                        <p:attrNameLst>
                                          <p:attrName>style.visibility</p:attrName>
                                        </p:attrNameLst>
                                      </p:cBhvr>
                                      <p:to>
                                        <p:strVal val="visible"/>
                                      </p:to>
                                    </p:set>
                                    <p:animEffect transition="in" filter="fade">
                                      <p:cBhvr>
                                        <p:cTn id="23" dur="1000"/>
                                        <p:tgtEl>
                                          <p:spTgt spid="1132547">
                                            <p:txEl>
                                              <p:pRg st="2" end="2"/>
                                            </p:txEl>
                                          </p:spTgt>
                                        </p:tgtEl>
                                      </p:cBhvr>
                                    </p:animEffect>
                                    <p:anim calcmode="lin" valueType="num">
                                      <p:cBhvr>
                                        <p:cTn id="24" dur="1000" fill="hold"/>
                                        <p:tgtEl>
                                          <p:spTgt spid="113254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3254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3254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ctrTitle"/>
          </p:nvPr>
        </p:nvSpPr>
        <p:spPr>
          <a:xfrm>
            <a:off x="457200" y="2057400"/>
            <a:ext cx="8305800" cy="1371600"/>
          </a:xfrm>
        </p:spPr>
        <p:txBody>
          <a:bodyPr numCol="1"/>
          <a:lstStyle/>
          <a:p>
            <a:pPr eaLnBrk="1" hangingPunct="1"/>
            <a:r>
              <a:rPr lang="en-US" sz="6000" b="1">
                <a:latin typeface="Arial" charset="0"/>
                <a:ea typeface="ＭＳ Ｐゴシック" charset="0"/>
                <a:cs typeface="ＭＳ Ｐゴシック" charset="0"/>
              </a:rPr>
              <a:t>Decisions</a:t>
            </a:r>
          </a:p>
        </p:txBody>
      </p:sp>
      <p:pic>
        <p:nvPicPr>
          <p:cNvPr id="98306" name="Picture 5" descr="SermonCartoons2"/>
          <p:cNvPicPr>
            <a:picLocks noChangeAspect="1" noChangeArrowheads="1"/>
          </p:cNvPicPr>
          <p:nvPr/>
        </p:nvPicPr>
        <p:blipFill>
          <a:blip r:embed="rId3">
            <a:extLst>
              <a:ext uri="{28A0092B-C50C-407E-A947-70E740481C1C}">
                <a14:useLocalDpi xmlns:a14="http://schemas.microsoft.com/office/drawing/2010/main" val="0"/>
              </a:ext>
            </a:extLst>
          </a:blip>
          <a:srcRect l="5241" r="50243" b="65126"/>
          <a:stretch>
            <a:fillRect/>
          </a:stretch>
        </p:blipFill>
        <p:spPr>
          <a:xfrm>
            <a:off x="1995488" y="115888"/>
            <a:ext cx="5624512"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a:xfrm>
            <a:off x="34925" y="-26988"/>
            <a:ext cx="9109075" cy="2677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numCol="1" ancho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563" indent="-182563">
              <a:defRPr/>
            </a:pPr>
            <a:r>
              <a:rPr lang="en-US" b="1" spc="-100" dirty="0">
                <a:latin typeface="Architecture-u" charset="0"/>
                <a:cs typeface="Architecture-u" charset="0"/>
              </a:rPr>
              <a:t>“</a:t>
            </a:r>
            <a:r>
              <a:rPr lang="en-US" sz="1200" b="1" spc="-100" dirty="0">
                <a:latin typeface="Architecture-u" charset="0"/>
                <a:cs typeface="Architecture-u" charset="0"/>
              </a:rPr>
              <a:t> </a:t>
            </a:r>
            <a:r>
              <a:rPr lang="en-US" b="1" spc="-100" dirty="0">
                <a:latin typeface="Architecture-u" charset="0"/>
                <a:cs typeface="Architecture-u" charset="0"/>
              </a:rPr>
              <a:t>BARCLAY O BROADMAN?</a:t>
            </a:r>
            <a:br>
              <a:rPr lang="en-US" b="1" spc="-100" dirty="0">
                <a:latin typeface="Architecture-u" charset="0"/>
                <a:cs typeface="Architecture-u" charset="0"/>
              </a:rPr>
            </a:br>
            <a:r>
              <a:rPr lang="en-US" b="1" spc="-100" dirty="0">
                <a:latin typeface="Architecture-u" charset="0"/>
                <a:cs typeface="Architecture-u" charset="0"/>
              </a:rPr>
              <a:t>SPURGEON O WIERSBE?</a:t>
            </a:r>
            <a:br>
              <a:rPr lang="en-US" b="1" spc="-100" dirty="0">
                <a:latin typeface="Architecture-u" charset="0"/>
                <a:cs typeface="Architecture-u" charset="0"/>
              </a:rPr>
            </a:br>
            <a:r>
              <a:rPr lang="en-US" b="1" spc="-100" dirty="0">
                <a:latin typeface="Architecture-u" charset="0"/>
                <a:cs typeface="Architecture-u" charset="0"/>
              </a:rPr>
              <a:t>ROBERTSON O KITTEL?</a:t>
            </a:r>
            <a:br>
              <a:rPr lang="en-US" b="1" spc="-100" dirty="0">
                <a:latin typeface="Architecture-u" charset="0"/>
                <a:cs typeface="Architecture-u" charset="0"/>
              </a:rPr>
            </a:br>
            <a:r>
              <a:rPr lang="en-US" b="1" spc="-100" dirty="0">
                <a:solidFill>
                  <a:srgbClr val="000000"/>
                </a:solidFill>
                <a:latin typeface="Architecture-u"/>
                <a:cs typeface="Architecture-u" charset="0"/>
              </a:rPr>
              <a:t>PROPETA O EBANGHELISTA</a:t>
            </a:r>
            <a:r>
              <a:rPr lang="en-US" b="1" spc="-100" dirty="0">
                <a:latin typeface="Architecture-u" charset="0"/>
                <a:cs typeface="Architecture-u" charset="0"/>
              </a:rPr>
              <a:t>?</a:t>
            </a:r>
            <a:br>
              <a:rPr lang="en-US" b="1" spc="-100" dirty="0">
                <a:latin typeface="Architecture-u" charset="0"/>
                <a:cs typeface="Architecture-u" charset="0"/>
              </a:rPr>
            </a:br>
            <a:r>
              <a:rPr lang="en-US" b="1" spc="-100" dirty="0">
                <a:solidFill>
                  <a:srgbClr val="000000"/>
                </a:solidFill>
                <a:latin typeface="Architecture-u"/>
                <a:cs typeface="Architecture-u" charset="0"/>
              </a:rPr>
              <a:t>PAGSISISI O PAGMAMAHAL</a:t>
            </a:r>
            <a:r>
              <a:rPr lang="en-US" b="1" spc="-100" dirty="0">
                <a:latin typeface="Architecture-u" charset="0"/>
                <a:cs typeface="Architecture-u" charset="0"/>
              </a:rPr>
              <a:t>?</a:t>
            </a:r>
            <a:br>
              <a:rPr lang="en-US" b="1" spc="-100" dirty="0">
                <a:latin typeface="Architecture-u" charset="0"/>
                <a:cs typeface="Architecture-u" charset="0"/>
              </a:rPr>
            </a:br>
            <a:r>
              <a:rPr lang="en-US" b="1" spc="-100" dirty="0">
                <a:solidFill>
                  <a:srgbClr val="000000"/>
                </a:solidFill>
                <a:latin typeface="Architecture-u"/>
                <a:cs typeface="Architecture-u" charset="0"/>
              </a:rPr>
              <a:t>MAGPAKITANG GILAS SA KUMITE NG PULPITO O IPAHAYAG ANG SALITA?</a:t>
            </a:r>
            <a:endParaRPr lang="en-US" b="1" spc="-100" dirty="0">
              <a:latin typeface="Architecture-u" charset="0"/>
              <a:cs typeface="Architecture-u" charset="0"/>
            </a:endParaRPr>
          </a:p>
        </p:txBody>
      </p:sp>
      <p:sp>
        <p:nvSpPr>
          <p:cNvPr id="98308" name="TextBox 2"/>
          <p:cNvSpPr txBox="1">
            <a:spLocks noChangeArrowheads="1"/>
          </p:cNvSpPr>
          <p:nvPr/>
        </p:nvSpPr>
        <p:spPr>
          <a:xfrm>
            <a:off x="0" y="6308725"/>
            <a:ext cx="9144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numCol="1" ancho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err="1"/>
              <a:t>DESISYON</a:t>
            </a:r>
            <a:r>
              <a:rPr lang="en-US" b="1" dirty="0"/>
              <a:t>, </a:t>
            </a:r>
            <a:r>
              <a:rPr lang="en-US" b="1" dirty="0" err="1"/>
              <a:t>DESISYON</a:t>
            </a:r>
            <a:r>
              <a:rPr lang="en-US" b="1" dirty="0"/>
              <a:t>, DESISYON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sil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3276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0739" name="Rectangle 3"/>
          <p:cNvSpPr>
            <a:spLocks noGrp="1" noChangeArrowheads="1"/>
          </p:cNvSpPr>
          <p:nvPr>
            <p:ph type="ctrTitle"/>
          </p:nvPr>
        </p:nvSpPr>
        <p:spPr>
          <a:xfrm>
            <a:off x="-76200" y="457200"/>
            <a:ext cx="9220200" cy="990600"/>
          </a:xfrm>
          <a:effectLst>
            <a:outerShdw blurRad="63500" dist="35921" dir="2700000" algn="ctr" rotWithShape="0">
              <a:schemeClr val="bg2">
                <a:alpha val="75000"/>
              </a:schemeClr>
            </a:outerShdw>
          </a:effectLst>
        </p:spPr>
        <p:txBody>
          <a:bodyPr numCol="1"/>
          <a:lstStyle/>
          <a:p>
            <a:pPr>
              <a:defRPr/>
            </a:pPr>
            <a:r>
              <a:rPr lang="en-US" sz="6000" dirty="0">
                <a:solidFill>
                  <a:srgbClr val="FFD467"/>
                </a:solidFill>
                <a:latin typeface="Arial" charset="0"/>
                <a:cs typeface="Arial" charset="0"/>
              </a:rPr>
              <a:t>Layunin ng Paglalahad</a:t>
            </a:r>
            <a:r>
              <a:rPr lang="en-US" sz="6000" dirty="0">
                <a:solidFill>
                  <a:srgbClr val="000000"/>
                </a:solidFill>
                <a:latin typeface="Arial" charset="0"/>
                <a:cs typeface="Arial" charset="0"/>
              </a:rPr>
              <a:t> </a:t>
            </a:r>
          </a:p>
        </p:txBody>
      </p:sp>
      <p:sp>
        <p:nvSpPr>
          <p:cNvPr id="1140740" name="Rectangle 4"/>
          <p:cNvSpPr>
            <a:spLocks noGrp="1" noChangeArrowheads="1"/>
          </p:cNvSpPr>
          <p:nvPr>
            <p:ph type="subTitle" idx="1"/>
          </p:nvPr>
        </p:nvSpPr>
        <p:spPr>
          <a:xfrm>
            <a:off x="533400" y="1995767"/>
            <a:ext cx="8382000" cy="3947833"/>
          </a:xfrm>
          <a:effectLst/>
        </p:spPr>
        <p:txBody>
          <a:bodyPr numCol="1"/>
          <a:lstStyle/>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Pagbabahagi ng Ebanghelyo </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Matugunan pangangailangan ng mga tao </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Ipahayag ang Kalooban ng Panginoon</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Maudyukan ang Pananampalataya, ang Pagsunod at Paglago</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Maituro ang Doktrina at </a:t>
            </a:r>
            <a:r>
              <a:rPr lang="en-US" sz="3600" b="1">
                <a:effectLst>
                  <a:outerShdw blurRad="196850" dist="25400" dir="2700000" sx="103000" sy="103000" algn="tl" rotWithShape="0">
                    <a:srgbClr val="000000">
                      <a:alpha val="95000"/>
                    </a:srgbClr>
                  </a:outerShdw>
                </a:effectLst>
                <a:latin typeface="Arial" charset="0"/>
                <a:cs typeface="Arial" charset="0"/>
              </a:rPr>
              <a:t>Teolohiya</a:t>
            </a: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p:txBody>
      </p:sp>
      <p:sp>
        <p:nvSpPr>
          <p:cNvPr id="1140741" name="Rectangle 5"/>
          <p:cNvSpPr>
            <a:spLocks noChangeArrowheads="1"/>
          </p:cNvSpPr>
          <p:nvPr/>
        </p:nvSpPr>
        <p:spPr>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numCol="1">
            <a:spAutoFit/>
          </a:bodyPr>
          <a:lstStyle/>
          <a:p>
            <a:pPr eaLnBrk="1" hangingPunct="1">
              <a:defRPr/>
            </a:pPr>
            <a:r>
              <a:rPr lang="en-US" b="1">
                <a:solidFill>
                  <a:schemeClr val="bg2"/>
                </a:solidFill>
                <a:cs typeface="Arial" charset="0"/>
              </a:rPr>
              <a:t>3</a:t>
            </a:r>
            <a:endParaRPr lang="en-US">
              <a:solidFill>
                <a:schemeClr val="bg2"/>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40740">
                                            <p:txEl>
                                              <p:pRg st="3" end="3"/>
                                            </p:txEl>
                                          </p:spTgt>
                                        </p:tgtEl>
                                        <p:attrNameLst>
                                          <p:attrName>style.visibility</p:attrName>
                                        </p:attrNameLst>
                                      </p:cBhvr>
                                      <p:to>
                                        <p:strVal val="visible"/>
                                      </p:to>
                                    </p:set>
                                    <p:animEffect transition="in" filter="fade">
                                      <p:cBhvr>
                                        <p:cTn id="7" dur="1000"/>
                                        <p:tgtEl>
                                          <p:spTgt spid="1140740">
                                            <p:txEl>
                                              <p:pRg st="3" end="3"/>
                                            </p:txEl>
                                          </p:spTgt>
                                        </p:tgtEl>
                                      </p:cBhvr>
                                    </p:animEffect>
                                    <p:anim calcmode="lin" valueType="num">
                                      <p:cBhvr>
                                        <p:cTn id="8" dur="1000" fill="hold"/>
                                        <p:tgtEl>
                                          <p:spTgt spid="1140740">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40740">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074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40740">
                                            <p:txEl>
                                              <p:pRg st="4" end="4"/>
                                            </p:txEl>
                                          </p:spTgt>
                                        </p:tgtEl>
                                        <p:attrNameLst>
                                          <p:attrName>style.visibility</p:attrName>
                                        </p:attrNameLst>
                                      </p:cBhvr>
                                      <p:to>
                                        <p:strVal val="visible"/>
                                      </p:to>
                                    </p:set>
                                    <p:animEffect transition="in" filter="fade">
                                      <p:cBhvr>
                                        <p:cTn id="15" dur="1000"/>
                                        <p:tgtEl>
                                          <p:spTgt spid="1140740">
                                            <p:txEl>
                                              <p:pRg st="4" end="4"/>
                                            </p:txEl>
                                          </p:spTgt>
                                        </p:tgtEl>
                                      </p:cBhvr>
                                    </p:animEffect>
                                    <p:anim calcmode="lin" valueType="num">
                                      <p:cBhvr>
                                        <p:cTn id="16" dur="1000" fill="hold"/>
                                        <p:tgtEl>
                                          <p:spTgt spid="1140740">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40740">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40740">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4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ctrTitle"/>
          </p:nvPr>
        </p:nvSpPr>
        <p:spPr>
          <a:xfrm>
            <a:off x="107950" y="2286000"/>
            <a:ext cx="8153400" cy="1143000"/>
          </a:xfrm>
          <a:noFill/>
        </p:spPr>
        <p:txBody>
          <a:bodyPr numCol="1"/>
          <a:lstStyle/>
          <a:p>
            <a:pPr eaLnBrk="1" hangingPunct="1"/>
            <a:r>
              <a:rPr lang="en-US" sz="6000" b="1">
                <a:solidFill>
                  <a:schemeClr val="bg1"/>
                </a:solidFill>
                <a:latin typeface="Arial" charset="0"/>
              </a:rPr>
              <a:t>Sermon Block</a:t>
            </a:r>
            <a:endParaRPr lang="en-US" sz="5400">
              <a:solidFill>
                <a:schemeClr val="bg1"/>
              </a:solidFill>
              <a:latin typeface="Arial" charset="0"/>
            </a:endParaRPr>
          </a:p>
        </p:txBody>
      </p:sp>
      <p:grpSp>
        <p:nvGrpSpPr>
          <p:cNvPr id="102402" name="Group 1"/>
          <p:cNvGrpSpPr>
            <a:grpSpLocks/>
          </p:cNvGrpSpPr>
          <p:nvPr/>
        </p:nvGrpSpPr>
        <p:grpSpPr>
          <a:xfrm>
            <a:off x="1163638" y="-531813"/>
            <a:ext cx="7035800" cy="7921626"/>
            <a:chOff x="1164263" y="-531440"/>
            <a:chExt cx="7035158" cy="7920880"/>
          </a:xfrm>
        </p:grpSpPr>
        <p:pic>
          <p:nvPicPr>
            <p:cNvPr id="102404" name="Picture 4" descr="SermonCartoons"/>
            <p:cNvPicPr>
              <a:picLocks noChangeAspect="1" noChangeArrowheads="1"/>
            </p:cNvPicPr>
            <p:nvPr/>
          </p:nvPicPr>
          <p:blipFill>
            <a:blip r:embed="rId3">
              <a:extLst>
                <a:ext uri="{28A0092B-C50C-407E-A947-70E740481C1C}">
                  <a14:useLocalDpi xmlns:a14="http://schemas.microsoft.com/office/drawing/2010/main" val="0"/>
                </a:ext>
              </a:extLst>
            </a:blip>
            <a:srcRect l="55321" t="1482" r="11002" b="69327"/>
            <a:stretch>
              <a:fillRect/>
            </a:stretch>
          </p:blipFill>
          <p:spPr>
            <a:xfrm>
              <a:off x="1164263" y="-531440"/>
              <a:ext cx="7035158" cy="792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Rectangle 1"/>
            <p:cNvSpPr>
              <a:spLocks noChangeArrowheads="1"/>
            </p:cNvSpPr>
            <p:nvPr/>
          </p:nvSpPr>
          <p:spPr>
            <a:xfrm>
              <a:off x="4047936" y="2199780"/>
              <a:ext cx="1818152" cy="108520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numCol="1"/>
            <a:lstStyle/>
            <a:p>
              <a:endParaRPr lang="en-US"/>
            </a:p>
          </p:txBody>
        </p:sp>
      </p:grpSp>
      <p:sp>
        <p:nvSpPr>
          <p:cNvPr id="6" name="TextBox 5"/>
          <p:cNvSpPr txBox="1">
            <a:spLocks noChangeArrowheads="1"/>
          </p:cNvSpPr>
          <p:nvPr/>
        </p:nvSpPr>
        <p:spPr>
          <a:xfrm>
            <a:off x="3943350" y="2205038"/>
            <a:ext cx="1852613" cy="1261884"/>
          </a:xfrm>
          <a:prstGeom prst="rect">
            <a:avLst/>
          </a:prstGeom>
          <a:noFill/>
          <a:ln w="9525">
            <a:noFill/>
            <a:miter lim="800000"/>
            <a:headEnd/>
            <a:tailEnd/>
          </a:ln>
        </p:spPr>
        <p:txBody>
          <a:bodyPr numCol="1" ancho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2000" b="1" spc="-100" dirty="0"/>
              <a:t>PASTOR </a:t>
            </a:r>
            <a:r>
              <a:rPr lang="en-US" sz="1400" b="1" spc="-100" dirty="0"/>
              <a:t>na may</a:t>
            </a:r>
            <a:r>
              <a:rPr lang="en-US" sz="2000" b="1" spc="-100" dirty="0"/>
              <a:t> </a:t>
            </a:r>
            <a:r>
              <a:rPr lang="en-US" sz="2800" b="1" spc="-100" dirty="0"/>
              <a:t>SERMON BLOCK</a:t>
            </a:r>
            <a:endParaRPr lang="en-US" sz="2000" b="1" spc="-1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sil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3276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787" name="Rectangle 3"/>
          <p:cNvSpPr>
            <a:spLocks noGrp="1" noChangeArrowheads="1"/>
          </p:cNvSpPr>
          <p:nvPr>
            <p:ph type="ctrTitle"/>
          </p:nvPr>
        </p:nvSpPr>
        <p:spPr>
          <a:xfrm>
            <a:off x="-76200" y="457200"/>
            <a:ext cx="9220200" cy="990600"/>
          </a:xfrm>
          <a:effectLst>
            <a:outerShdw blurRad="63500" dist="35921" dir="2700000" algn="ctr" rotWithShape="0">
              <a:schemeClr val="bg2">
                <a:alpha val="75000"/>
              </a:schemeClr>
            </a:outerShdw>
          </a:effectLst>
        </p:spPr>
        <p:txBody>
          <a:bodyPr numCol="1"/>
          <a:lstStyle/>
          <a:p>
            <a:pPr>
              <a:defRPr/>
            </a:pPr>
            <a:r>
              <a:rPr lang="en-US" sz="6000" dirty="0" err="1" smtClean="0">
                <a:solidFill>
                  <a:srgbClr val="FFD467"/>
                </a:solidFill>
                <a:latin typeface="Arial" charset="0"/>
                <a:cs typeface="Arial" charset="0"/>
              </a:rPr>
              <a:t>Layunin</a:t>
            </a:r>
            <a:r>
              <a:rPr lang="en-US" sz="6000" dirty="0" smtClean="0">
                <a:solidFill>
                  <a:srgbClr val="FFD467"/>
                </a:solidFill>
                <a:latin typeface="Arial" charset="0"/>
                <a:cs typeface="Arial" charset="0"/>
              </a:rPr>
              <a:t> </a:t>
            </a:r>
            <a:r>
              <a:rPr lang="en-US" sz="6000" dirty="0" err="1" smtClean="0">
                <a:solidFill>
                  <a:srgbClr val="FFD467"/>
                </a:solidFill>
                <a:latin typeface="Arial" charset="0"/>
                <a:cs typeface="Arial" charset="0"/>
              </a:rPr>
              <a:t>ng</a:t>
            </a:r>
            <a:r>
              <a:rPr lang="en-US" sz="6000" dirty="0" smtClean="0">
                <a:solidFill>
                  <a:srgbClr val="FFD467"/>
                </a:solidFill>
                <a:latin typeface="Arial" charset="0"/>
                <a:cs typeface="Arial" charset="0"/>
              </a:rPr>
              <a:t> </a:t>
            </a:r>
            <a:r>
              <a:rPr lang="en-US" sz="6000" dirty="0" err="1" smtClean="0">
                <a:solidFill>
                  <a:srgbClr val="FFD467"/>
                </a:solidFill>
                <a:latin typeface="Arial" charset="0"/>
                <a:cs typeface="Arial" charset="0"/>
              </a:rPr>
              <a:t>Paglalahad</a:t>
            </a:r>
            <a:r>
              <a:rPr lang="en-US" sz="6000" dirty="0" smtClean="0">
                <a:solidFill>
                  <a:srgbClr val="000000"/>
                </a:solidFill>
                <a:latin typeface="Arial" charset="0"/>
                <a:cs typeface="Arial" charset="0"/>
              </a:rPr>
              <a:t> </a:t>
            </a:r>
            <a:endParaRPr lang="en-US" sz="4000" dirty="0">
              <a:latin typeface="Arial" charset="0"/>
              <a:cs typeface="Arial" charset="0"/>
            </a:endParaRPr>
          </a:p>
        </p:txBody>
      </p:sp>
      <p:sp>
        <p:nvSpPr>
          <p:cNvPr id="1142788" name="Rectangle 4"/>
          <p:cNvSpPr>
            <a:spLocks noGrp="1" noChangeArrowheads="1"/>
          </p:cNvSpPr>
          <p:nvPr>
            <p:ph type="subTitle" idx="1"/>
          </p:nvPr>
        </p:nvSpPr>
        <p:spPr>
          <a:xfrm>
            <a:off x="533400" y="1863306"/>
            <a:ext cx="8382000" cy="4267200"/>
          </a:xfrm>
          <a:effectLst/>
        </p:spPr>
        <p:txBody>
          <a:bodyPr numCol="1"/>
          <a:lstStyle/>
          <a:p>
            <a:pPr>
              <a:buFont typeface="Wingdings" charset="0"/>
              <a:buNone/>
              <a:defRPr/>
            </a:pPr>
            <a:r>
              <a:rPr lang="en-US" b="1" dirty="0">
                <a:effectLst>
                  <a:outerShdw blurRad="196850" dist="25400" dir="2700000" sx="103000" sy="103000" algn="tl" rotWithShape="0">
                    <a:srgbClr val="000000">
                      <a:alpha val="95000"/>
                    </a:srgbClr>
                  </a:outerShdw>
                </a:effectLst>
                <a:latin typeface="Arial" charset="0"/>
                <a:cs typeface="Arial" charset="0"/>
              </a:rPr>
              <a:t>Pagbabahagi ng Ebanghelyo  </a:t>
            </a:r>
          </a:p>
          <a:p>
            <a:pPr>
              <a:buFont typeface="Wingdings" charset="0"/>
              <a:buNone/>
              <a:defRPr/>
            </a:pPr>
            <a:r>
              <a:rPr lang="en-US" b="1" dirty="0">
                <a:effectLst>
                  <a:outerShdw blurRad="196850" dist="25400" dir="2700000" sx="103000" sy="103000" algn="tl" rotWithShape="0">
                    <a:srgbClr val="000000">
                      <a:alpha val="95000"/>
                    </a:srgbClr>
                  </a:outerShdw>
                </a:effectLst>
                <a:latin typeface="Arial" charset="0"/>
                <a:cs typeface="Arial" charset="0"/>
              </a:rPr>
              <a:t>Matugunan pangangailangan ng mga tao  </a:t>
            </a:r>
          </a:p>
          <a:p>
            <a:pPr>
              <a:buFont typeface="Wingdings" charset="0"/>
              <a:buNone/>
              <a:defRPr/>
            </a:pPr>
            <a:r>
              <a:rPr lang="en-US" b="1" dirty="0">
                <a:effectLst>
                  <a:outerShdw blurRad="196850" dist="25400" dir="2700000" sx="103000" sy="103000" algn="tl" rotWithShape="0">
                    <a:srgbClr val="000000">
                      <a:alpha val="95000"/>
                    </a:srgbClr>
                  </a:outerShdw>
                </a:effectLst>
                <a:latin typeface="Arial" charset="0"/>
                <a:cs typeface="Arial" charset="0"/>
              </a:rPr>
              <a:t>Ipahayag ang Kalooban ng Panginoon </a:t>
            </a:r>
          </a:p>
          <a:p>
            <a:pPr>
              <a:buFont typeface="Wingdings" charset="0"/>
              <a:buNone/>
              <a:defRPr/>
            </a:pPr>
            <a:r>
              <a:rPr lang="en-US" b="1" dirty="0">
                <a:effectLst>
                  <a:outerShdw blurRad="196850" dist="25400" dir="2700000" sx="103000" sy="103000" algn="tl" rotWithShape="0">
                    <a:srgbClr val="000000">
                      <a:alpha val="95000"/>
                    </a:srgbClr>
                  </a:outerShdw>
                </a:effectLst>
                <a:latin typeface="Arial" charset="0"/>
                <a:cs typeface="Arial" charset="0"/>
              </a:rPr>
              <a:t>Maudyukan ang Pananampalataya, ang Pagsunod at Paglago </a:t>
            </a:r>
          </a:p>
          <a:p>
            <a:pPr>
              <a:buFont typeface="Wingdings" charset="0"/>
              <a:buNone/>
              <a:defRPr/>
            </a:pPr>
            <a:r>
              <a:rPr lang="en-US" b="1" dirty="0">
                <a:effectLst>
                  <a:outerShdw blurRad="196850" dist="25400" dir="2700000" sx="103000" sy="103000" algn="tl" rotWithShape="0">
                    <a:srgbClr val="000000">
                      <a:alpha val="95000"/>
                    </a:srgbClr>
                  </a:outerShdw>
                </a:effectLst>
                <a:latin typeface="Arial" charset="0"/>
                <a:cs typeface="Arial" charset="0"/>
              </a:rPr>
              <a:t>Maituro ang Doktrina at Teolohiya</a:t>
            </a:r>
          </a:p>
          <a:p>
            <a:pPr>
              <a:buFont typeface="Wingdings" charset="0"/>
              <a:buNone/>
              <a:defRPr/>
            </a:pPr>
            <a:r>
              <a:rPr lang="en-US" b="1" dirty="0">
                <a:effectLst>
                  <a:outerShdw blurRad="196850" dist="25400" dir="2700000" sx="103000" sy="103000" algn="tl" rotWithShape="0">
                    <a:srgbClr val="000000">
                      <a:alpha val="95000"/>
                    </a:srgbClr>
                  </a:outerShdw>
                </a:effectLst>
                <a:latin typeface="Arial" charset="0"/>
                <a:cs typeface="Arial" charset="0"/>
              </a:rPr>
              <a:t>Sambahin ang Diyos at Maitaas ang Kanyang Pangalan</a:t>
            </a:r>
          </a:p>
          <a:p>
            <a:pPr>
              <a:buFont typeface="Wingdings" charset="0"/>
              <a:buNone/>
              <a:defRPr/>
            </a:pPr>
            <a:r>
              <a:rPr lang="en-US" b="1" dirty="0">
                <a:effectLst>
                  <a:outerShdw blurRad="196850" dist="25400" dir="2700000" sx="103000" sy="103000" algn="tl" rotWithShape="0">
                    <a:srgbClr val="000000">
                      <a:alpha val="95000"/>
                    </a:srgbClr>
                  </a:outerShdw>
                </a:effectLst>
                <a:latin typeface="Arial" charset="0"/>
                <a:cs typeface="Arial" charset="0"/>
              </a:rPr>
              <a:t>Paghatol sa kasalanan at Muling Pagtayo ng Grasya</a:t>
            </a:r>
          </a:p>
        </p:txBody>
      </p:sp>
      <p:sp>
        <p:nvSpPr>
          <p:cNvPr id="1142789" name="Rectangle 5"/>
          <p:cNvSpPr>
            <a:spLocks noChangeArrowheads="1"/>
          </p:cNvSpPr>
          <p:nvPr/>
        </p:nvSpPr>
        <p:spPr>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numCol="1">
            <a:spAutoFit/>
          </a:bodyPr>
          <a:lstStyle/>
          <a:p>
            <a:pPr eaLnBrk="1" hangingPunct="1">
              <a:defRPr/>
            </a:pPr>
            <a:r>
              <a:rPr lang="en-US" b="1">
                <a:solidFill>
                  <a:schemeClr val="bg2"/>
                </a:solidFill>
                <a:cs typeface="Arial" charset="0"/>
              </a:rPr>
              <a:t>3</a:t>
            </a:r>
            <a:endParaRPr lang="en-US">
              <a:solidFill>
                <a:schemeClr val="bg2"/>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42788">
                                            <p:txEl>
                                              <p:pRg st="5" end="5"/>
                                            </p:txEl>
                                          </p:spTgt>
                                        </p:tgtEl>
                                        <p:attrNameLst>
                                          <p:attrName>style.visibility</p:attrName>
                                        </p:attrNameLst>
                                      </p:cBhvr>
                                      <p:to>
                                        <p:strVal val="visible"/>
                                      </p:to>
                                    </p:set>
                                    <p:animEffect transition="in" filter="fade">
                                      <p:cBhvr>
                                        <p:cTn id="7" dur="1000"/>
                                        <p:tgtEl>
                                          <p:spTgt spid="1142788">
                                            <p:txEl>
                                              <p:pRg st="5" end="5"/>
                                            </p:txEl>
                                          </p:spTgt>
                                        </p:tgtEl>
                                      </p:cBhvr>
                                    </p:animEffect>
                                    <p:anim calcmode="lin" valueType="num">
                                      <p:cBhvr>
                                        <p:cTn id="8" dur="1000" fill="hold"/>
                                        <p:tgtEl>
                                          <p:spTgt spid="1142788">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42788">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278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42788">
                                            <p:txEl>
                                              <p:pRg st="6" end="6"/>
                                            </p:txEl>
                                          </p:spTgt>
                                        </p:tgtEl>
                                        <p:attrNameLst>
                                          <p:attrName>style.visibility</p:attrName>
                                        </p:attrNameLst>
                                      </p:cBhvr>
                                      <p:to>
                                        <p:strVal val="visible"/>
                                      </p:to>
                                    </p:set>
                                    <p:animEffect transition="in" filter="fade">
                                      <p:cBhvr>
                                        <p:cTn id="15" dur="1000"/>
                                        <p:tgtEl>
                                          <p:spTgt spid="1142788">
                                            <p:txEl>
                                              <p:pRg st="6" end="6"/>
                                            </p:txEl>
                                          </p:spTgt>
                                        </p:tgtEl>
                                      </p:cBhvr>
                                    </p:animEffect>
                                    <p:anim calcmode="lin" valueType="num">
                                      <p:cBhvr>
                                        <p:cTn id="16" dur="1000" fill="hold"/>
                                        <p:tgtEl>
                                          <p:spTgt spid="1142788">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42788">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42788">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5" descr="pulp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550150" y="1905000"/>
            <a:ext cx="15176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594" name="Rectangle 2"/>
          <p:cNvSpPr>
            <a:spLocks noGrp="1" noChangeArrowheads="1"/>
          </p:cNvSpPr>
          <p:nvPr>
            <p:ph type="title"/>
          </p:nvPr>
        </p:nvSpPr>
        <p:spPr>
          <a:xfrm>
            <a:off x="685800" y="752475"/>
            <a:ext cx="7772400" cy="857250"/>
          </a:xfrm>
        </p:spPr>
        <p:txBody>
          <a:bodyPr numCol="1"/>
          <a:lstStyle/>
          <a:p>
            <a:pPr>
              <a:defRPr/>
            </a:pPr>
            <a:r>
              <a:rPr lang="en-US" b="1" dirty="0">
                <a:latin typeface="Arial" charset="0"/>
                <a:cs typeface="Arial" charset="0"/>
              </a:rPr>
              <a:t>Mga Suliranin sa Paglalahad</a:t>
            </a:r>
            <a:endParaRPr lang="en-US" dirty="0">
              <a:latin typeface="Arial" charset="0"/>
              <a:cs typeface="Arial" charset="0"/>
            </a:endParaRPr>
          </a:p>
        </p:txBody>
      </p:sp>
      <p:sp>
        <p:nvSpPr>
          <p:cNvPr id="1134595" name="Rectangle 3"/>
          <p:cNvSpPr>
            <a:spLocks noGrp="1" noChangeArrowheads="1"/>
          </p:cNvSpPr>
          <p:nvPr>
            <p:ph type="body" idx="1"/>
          </p:nvPr>
        </p:nvSpPr>
        <p:spPr>
          <a:xfrm>
            <a:off x="609600" y="1828800"/>
            <a:ext cx="8077200" cy="4267200"/>
          </a:xfrm>
          <a:effectLst/>
        </p:spPr>
        <p:txBody>
          <a:bodyPr numCol="1"/>
          <a:lstStyle/>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mas mahabang pag-aaral</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mas mahusay na hermenutika</a:t>
            </a:r>
          </a:p>
        </p:txBody>
      </p:sp>
      <p:sp>
        <p:nvSpPr>
          <p:cNvPr id="1134596" name="Rectangle 4"/>
          <p:cNvSpPr>
            <a:spLocks noChangeArrowheads="1"/>
          </p:cNvSpPr>
          <p:nvPr/>
        </p:nvSpPr>
        <p:spPr>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numCol="1">
            <a:spAutoFit/>
          </a:bodyPr>
          <a:lstStyle/>
          <a:p>
            <a:pPr eaLnBrk="1" hangingPunct="1">
              <a:defRPr/>
            </a:pPr>
            <a:r>
              <a:rPr lang="en-US">
                <a:latin typeface="Arial"/>
                <a:ea typeface="ＭＳ Ｐゴシック" charset="-128"/>
                <a:cs typeface="Arial"/>
              </a:rPr>
              <a:t>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anim calcmode="lin" valueType="num">
                                      <p:cBhvr>
                                        <p:cTn id="7" dur="500" fill="hold"/>
                                        <p:tgtEl>
                                          <p:spTgt spid="11345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45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34595">
                                            <p:txEl>
                                              <p:pRg st="1" end="1"/>
                                            </p:txEl>
                                          </p:spTgt>
                                        </p:tgtEl>
                                        <p:attrNameLst>
                                          <p:attrName>style.visibility</p:attrName>
                                        </p:attrNameLst>
                                      </p:cBhvr>
                                      <p:to>
                                        <p:strVal val="visible"/>
                                      </p:to>
                                    </p:set>
                                    <p:anim calcmode="lin" valueType="num">
                                      <p:cBhvr>
                                        <p:cTn id="13" dur="500" fill="hold"/>
                                        <p:tgtEl>
                                          <p:spTgt spid="11345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3459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ctrTitle"/>
          </p:nvPr>
        </p:nvSpPr>
        <p:spPr>
          <a:xfrm>
            <a:off x="457200" y="2057400"/>
            <a:ext cx="8305800" cy="1371600"/>
          </a:xfrm>
        </p:spPr>
        <p:txBody>
          <a:bodyPr numCol="1"/>
          <a:lstStyle/>
          <a:p>
            <a:pPr eaLnBrk="1" hangingPunct="1"/>
            <a:r>
              <a:rPr lang="en-US" sz="6000" b="1">
                <a:latin typeface="Arial" charset="0"/>
                <a:ea typeface="ＭＳ Ｐゴシック" charset="0"/>
                <a:cs typeface="ＭＳ Ｐゴシック" charset="0"/>
              </a:rPr>
              <a:t>Hermeneutics</a:t>
            </a:r>
          </a:p>
        </p:txBody>
      </p:sp>
      <p:grpSp>
        <p:nvGrpSpPr>
          <p:cNvPr id="108546" name="Group 1"/>
          <p:cNvGrpSpPr>
            <a:grpSpLocks/>
          </p:cNvGrpSpPr>
          <p:nvPr/>
        </p:nvGrpSpPr>
        <p:grpSpPr>
          <a:xfrm>
            <a:off x="900113" y="26988"/>
            <a:ext cx="7027862" cy="6861175"/>
            <a:chOff x="973138" y="-3175"/>
            <a:chExt cx="7027862" cy="6861175"/>
          </a:xfrm>
        </p:grpSpPr>
        <p:pic>
          <p:nvPicPr>
            <p:cNvPr id="108549" name="Picture 3" descr="SermonCartoons2"/>
            <p:cNvPicPr>
              <a:picLocks noChangeAspect="1" noChangeArrowheads="1"/>
            </p:cNvPicPr>
            <p:nvPr/>
          </p:nvPicPr>
          <p:blipFill>
            <a:blip r:embed="rId3">
              <a:extLst>
                <a:ext uri="{28A0092B-C50C-407E-A947-70E740481C1C}">
                  <a14:useLocalDpi xmlns:a14="http://schemas.microsoft.com/office/drawing/2010/main" val="0"/>
                </a:ext>
              </a:extLst>
            </a:blip>
            <a:srcRect l="11531" t="39989" r="44920" b="29958"/>
            <a:stretch>
              <a:fillRect/>
            </a:stretch>
          </p:blipFill>
          <p:spPr>
            <a:xfrm>
              <a:off x="973138" y="-3175"/>
              <a:ext cx="7027862"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Rectangle 1"/>
            <p:cNvSpPr>
              <a:spLocks noChangeArrowheads="1"/>
            </p:cNvSpPr>
            <p:nvPr/>
          </p:nvSpPr>
          <p:spPr>
            <a:xfrm>
              <a:off x="2483768" y="0"/>
              <a:ext cx="3240360" cy="177281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numCol="1"/>
            <a:lstStyle/>
            <a:p>
              <a:endParaRPr lang="en-US"/>
            </a:p>
          </p:txBody>
        </p:sp>
      </p:grpSp>
      <p:sp>
        <p:nvSpPr>
          <p:cNvPr id="5" name="TextBox 4"/>
          <p:cNvSpPr txBox="1">
            <a:spLocks noChangeArrowheads="1"/>
          </p:cNvSpPr>
          <p:nvPr/>
        </p:nvSpPr>
        <p:spPr>
          <a:xfrm>
            <a:off x="2987675" y="346075"/>
            <a:ext cx="2520950" cy="1138238"/>
          </a:xfrm>
          <a:prstGeom prst="rect">
            <a:avLst/>
          </a:prstGeom>
          <a:solidFill>
            <a:srgbClr val="FFFFFF"/>
          </a:solidFill>
          <a:ln w="76200" cmpd="sng">
            <a:solidFill>
              <a:schemeClr val="tx1"/>
            </a:solidFill>
            <a:miter lim="800000"/>
            <a:headEnd/>
            <a:tailEnd/>
          </a:ln>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2000" b="1" spc="-100" dirty="0" smtClean="0"/>
              <a:t>HERMENEUTICS </a:t>
            </a:r>
            <a:r>
              <a:rPr lang="en-US" sz="2800" b="1" spc="-100" dirty="0" smtClean="0">
                <a:latin typeface="Apple Chancery"/>
                <a:cs typeface="Apple Chancery"/>
              </a:rPr>
              <a:t>SWEET</a:t>
            </a:r>
            <a:r>
              <a:rPr lang="en-US" sz="2800" b="1" spc="-100" dirty="0" smtClean="0"/>
              <a:t> </a:t>
            </a:r>
            <a:r>
              <a:rPr lang="en-US" sz="2000" b="1" spc="-100" dirty="0" smtClean="0"/>
              <a:t>HERMENEUTICS</a:t>
            </a:r>
          </a:p>
        </p:txBody>
      </p:sp>
      <p:sp>
        <p:nvSpPr>
          <p:cNvPr id="4" name="TextBox 3"/>
          <p:cNvSpPr txBox="1">
            <a:spLocks noChangeArrowheads="1"/>
          </p:cNvSpPr>
          <p:nvPr/>
        </p:nvSpPr>
        <p:spPr>
          <a:xfrm rot="20916954">
            <a:off x="4028177" y="3039517"/>
            <a:ext cx="1052513"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numCol="1" ancho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1600" b="1" spc="-100" dirty="0"/>
              <a:t>Paano Mangaral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5" descr="pulp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26350" y="1905000"/>
            <a:ext cx="15176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834" name="Rectangle 2"/>
          <p:cNvSpPr>
            <a:spLocks noGrp="1" noChangeArrowheads="1"/>
          </p:cNvSpPr>
          <p:nvPr>
            <p:ph type="title"/>
          </p:nvPr>
        </p:nvSpPr>
        <p:spPr>
          <a:xfrm>
            <a:off x="685800" y="752475"/>
            <a:ext cx="7772400" cy="857250"/>
          </a:xfrm>
        </p:spPr>
        <p:txBody>
          <a:bodyPr numCol="1"/>
          <a:lstStyle/>
          <a:p>
            <a:pPr>
              <a:defRPr/>
            </a:pPr>
            <a:r>
              <a:rPr lang="en-US" b="1" dirty="0">
                <a:solidFill>
                  <a:srgbClr val="FFD467"/>
                </a:solidFill>
                <a:latin typeface="Arial" charset="0"/>
                <a:cs typeface="Arial" charset="0"/>
              </a:rPr>
              <a:t>Mga Suliranin sa Paglalahad</a:t>
            </a:r>
            <a:r>
              <a:rPr lang="en-US" b="1" dirty="0">
                <a:solidFill>
                  <a:srgbClr val="000000"/>
                </a:solidFill>
                <a:latin typeface="Arial" charset="0"/>
                <a:cs typeface="Arial" charset="0"/>
              </a:rPr>
              <a:t> </a:t>
            </a:r>
            <a:endParaRPr lang="en-US" dirty="0">
              <a:solidFill>
                <a:srgbClr val="000000"/>
              </a:solidFill>
              <a:latin typeface="Arial" charset="0"/>
              <a:cs typeface="Arial" charset="0"/>
            </a:endParaRPr>
          </a:p>
        </p:txBody>
      </p:sp>
      <p:sp>
        <p:nvSpPr>
          <p:cNvPr id="1144835" name="Rectangle 3"/>
          <p:cNvSpPr>
            <a:spLocks noGrp="1" noChangeArrowheads="1"/>
          </p:cNvSpPr>
          <p:nvPr>
            <p:ph type="body" idx="1"/>
          </p:nvPr>
        </p:nvSpPr>
        <p:spPr>
          <a:xfrm>
            <a:off x="609600" y="1828800"/>
            <a:ext cx="8077200" cy="4267200"/>
          </a:xfrm>
          <a:effectLst/>
        </p:spPr>
        <p:txBody>
          <a:bodyPr numCol="1"/>
          <a:lstStyle/>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mas mahabang pag-aaral </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mas mahusay na hermenutika </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konteksto</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a:t>
            </a:r>
            <a:r>
              <a:rPr lang="en-US" dirty="0" err="1">
                <a:effectLst>
                  <a:outerShdw blurRad="196850" dist="25400" dir="2700000" sx="103000" sy="103000" algn="tl" rotWithShape="0">
                    <a:srgbClr val="000000">
                      <a:alpha val="95000"/>
                    </a:srgbClr>
                  </a:outerShdw>
                </a:effectLst>
                <a:latin typeface="Arial" charset="0"/>
                <a:cs typeface="Arial" charset="0"/>
              </a:rPr>
              <a:t>pampanitikang</a:t>
            </a:r>
            <a:r>
              <a:rPr lang="en-US" dirty="0">
                <a:effectLst>
                  <a:outerShdw blurRad="196850" dist="25400" dir="2700000" sx="103000" sy="103000" algn="tl" rotWithShape="0">
                    <a:srgbClr val="000000">
                      <a:alpha val="95000"/>
                    </a:srgbClr>
                  </a:outerShdw>
                </a:effectLst>
                <a:latin typeface="Arial" charset="0"/>
                <a:cs typeface="Arial" charset="0"/>
              </a:rPr>
              <a:t> anyo</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pag-aninaw</a:t>
            </a:r>
          </a:p>
        </p:txBody>
      </p:sp>
      <p:sp>
        <p:nvSpPr>
          <p:cNvPr id="1144836" name="Rectangle 4"/>
          <p:cNvSpPr>
            <a:spLocks noChangeArrowheads="1"/>
          </p:cNvSpPr>
          <p:nvPr/>
        </p:nvSpPr>
        <p:spPr>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numCol="1">
            <a:spAutoFit/>
          </a:bodyPr>
          <a:lstStyle/>
          <a:p>
            <a:pPr eaLnBrk="1" hangingPunct="1">
              <a:defRPr/>
            </a:pPr>
            <a:r>
              <a:rPr lang="en-US">
                <a:latin typeface="Arial"/>
                <a:ea typeface="ＭＳ Ｐゴシック" charset="-128"/>
                <a:cs typeface="Arial"/>
              </a:rPr>
              <a:t>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44835">
                                            <p:txEl>
                                              <p:pRg st="2" end="2"/>
                                            </p:txEl>
                                          </p:spTgt>
                                        </p:tgtEl>
                                        <p:attrNameLst>
                                          <p:attrName>style.visibility</p:attrName>
                                        </p:attrNameLst>
                                      </p:cBhvr>
                                      <p:to>
                                        <p:strVal val="visible"/>
                                      </p:to>
                                    </p:set>
                                    <p:anim calcmode="lin" valueType="num">
                                      <p:cBhvr>
                                        <p:cTn id="7" dur="500" fill="hold"/>
                                        <p:tgtEl>
                                          <p:spTgt spid="114483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4483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44835">
                                            <p:txEl>
                                              <p:pRg st="3" end="3"/>
                                            </p:txEl>
                                          </p:spTgt>
                                        </p:tgtEl>
                                        <p:attrNameLst>
                                          <p:attrName>style.visibility</p:attrName>
                                        </p:attrNameLst>
                                      </p:cBhvr>
                                      <p:to>
                                        <p:strVal val="visible"/>
                                      </p:to>
                                    </p:set>
                                    <p:anim calcmode="lin" valueType="num">
                                      <p:cBhvr>
                                        <p:cTn id="13" dur="500" fill="hold"/>
                                        <p:tgtEl>
                                          <p:spTgt spid="1144835">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14483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44835">
                                            <p:txEl>
                                              <p:pRg st="4" end="4"/>
                                            </p:txEl>
                                          </p:spTgt>
                                        </p:tgtEl>
                                        <p:attrNameLst>
                                          <p:attrName>style.visibility</p:attrName>
                                        </p:attrNameLst>
                                      </p:cBhvr>
                                      <p:to>
                                        <p:strVal val="visible"/>
                                      </p:to>
                                    </p:set>
                                    <p:anim calcmode="lin" valueType="num">
                                      <p:cBhvr>
                                        <p:cTn id="19" dur="500" fill="hold"/>
                                        <p:tgtEl>
                                          <p:spTgt spid="114483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4483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ctrTitle"/>
          </p:nvPr>
        </p:nvSpPr>
        <p:spPr>
          <a:xfrm>
            <a:off x="457200" y="2057400"/>
            <a:ext cx="8305800" cy="1371600"/>
          </a:xfrm>
        </p:spPr>
        <p:txBody>
          <a:bodyPr numCol="1"/>
          <a:lstStyle/>
          <a:p>
            <a:pPr eaLnBrk="1" hangingPunct="1"/>
            <a:r>
              <a:rPr lang="en-US" sz="6000" b="1">
                <a:latin typeface="Arial" charset="0"/>
                <a:ea typeface="ＭＳ Ｐゴシック" charset="0"/>
                <a:cs typeface="ＭＳ Ｐゴシック" charset="0"/>
              </a:rPr>
              <a:t>Gong Church</a:t>
            </a:r>
          </a:p>
        </p:txBody>
      </p:sp>
      <p:grpSp>
        <p:nvGrpSpPr>
          <p:cNvPr id="112642" name="Group 5"/>
          <p:cNvGrpSpPr>
            <a:grpSpLocks/>
          </p:cNvGrpSpPr>
          <p:nvPr/>
        </p:nvGrpSpPr>
        <p:grpSpPr>
          <a:xfrm>
            <a:off x="66675" y="-228600"/>
            <a:ext cx="8848725" cy="7086600"/>
            <a:chOff x="42" y="-336"/>
            <a:chExt cx="5800" cy="4656"/>
          </a:xfrm>
        </p:grpSpPr>
        <p:pic>
          <p:nvPicPr>
            <p:cNvPr id="112644" name="Picture 3" descr="SermonCartoons2"/>
            <p:cNvPicPr>
              <a:picLocks noChangeAspect="1" noChangeArrowheads="1"/>
            </p:cNvPicPr>
            <p:nvPr/>
          </p:nvPicPr>
          <p:blipFill>
            <a:blip r:embed="rId3">
              <a:extLst>
                <a:ext uri="{28A0092B-C50C-407E-A947-70E740481C1C}">
                  <a14:useLocalDpi xmlns:a14="http://schemas.microsoft.com/office/drawing/2010/main" val="0"/>
                </a:ext>
              </a:extLst>
            </a:blip>
            <a:srcRect l="59193" t="47720" r="4033" b="32896"/>
            <a:stretch>
              <a:fillRect/>
            </a:stretch>
          </p:blipFill>
          <p:spPr>
            <a:xfrm>
              <a:off x="42" y="0"/>
              <a:ext cx="579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4" descr="SermonCartoons2"/>
            <p:cNvPicPr>
              <a:picLocks noChangeAspect="1" noChangeArrowheads="1"/>
            </p:cNvPicPr>
            <p:nvPr/>
          </p:nvPicPr>
          <p:blipFill>
            <a:blip r:embed="rId3">
              <a:extLst>
                <a:ext uri="{28A0092B-C50C-407E-A947-70E740481C1C}">
                  <a14:useLocalDpi xmlns:a14="http://schemas.microsoft.com/office/drawing/2010/main" val="0"/>
                </a:ext>
              </a:extLst>
            </a:blip>
            <a:srcRect l="59193" t="38028" r="4033" b="58957"/>
            <a:stretch>
              <a:fillRect/>
            </a:stretch>
          </p:blipFill>
          <p:spPr>
            <a:xfrm>
              <a:off x="48" y="-336"/>
              <a:ext cx="579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43" name="TextBox 1"/>
          <p:cNvSpPr txBox="1">
            <a:spLocks noChangeArrowheads="1"/>
          </p:cNvSpPr>
          <p:nvPr/>
        </p:nvSpPr>
        <p:spPr>
          <a:xfrm>
            <a:off x="0" y="6280150"/>
            <a:ext cx="91551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numCol="1" ancho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i="1" dirty="0"/>
              <a:t>"Mahirap daw mangaral sa simbahang ito!"</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5" descr="pulp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26350" y="1905000"/>
            <a:ext cx="15176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882" name="Rectangle 2"/>
          <p:cNvSpPr>
            <a:spLocks noGrp="1" noChangeArrowheads="1"/>
          </p:cNvSpPr>
          <p:nvPr>
            <p:ph type="title"/>
          </p:nvPr>
        </p:nvSpPr>
        <p:spPr>
          <a:xfrm>
            <a:off x="685800" y="752475"/>
            <a:ext cx="7772400" cy="857250"/>
          </a:xfrm>
        </p:spPr>
        <p:txBody>
          <a:bodyPr numCol="1"/>
          <a:lstStyle/>
          <a:p>
            <a:pPr>
              <a:defRPr/>
            </a:pPr>
            <a:r>
              <a:rPr lang="en-US" b="1" dirty="0" err="1" smtClean="0">
                <a:solidFill>
                  <a:srgbClr val="FFD467"/>
                </a:solidFill>
                <a:latin typeface="Arial" charset="0"/>
                <a:cs typeface="Arial" charset="0"/>
              </a:rPr>
              <a:t>Mga</a:t>
            </a:r>
            <a:r>
              <a:rPr lang="en-US" b="1" dirty="0" smtClean="0">
                <a:solidFill>
                  <a:srgbClr val="FFD467"/>
                </a:solidFill>
                <a:latin typeface="Arial" charset="0"/>
                <a:cs typeface="Arial" charset="0"/>
              </a:rPr>
              <a:t> </a:t>
            </a:r>
            <a:r>
              <a:rPr lang="en-US" b="1" dirty="0" err="1" smtClean="0">
                <a:solidFill>
                  <a:srgbClr val="FFD467"/>
                </a:solidFill>
                <a:latin typeface="Arial" charset="0"/>
                <a:cs typeface="Arial" charset="0"/>
              </a:rPr>
              <a:t>Suliranin</a:t>
            </a:r>
            <a:r>
              <a:rPr lang="en-US" b="1" dirty="0" smtClean="0">
                <a:solidFill>
                  <a:srgbClr val="FFD467"/>
                </a:solidFill>
                <a:latin typeface="Arial" charset="0"/>
                <a:cs typeface="Arial" charset="0"/>
              </a:rPr>
              <a:t> </a:t>
            </a:r>
            <a:r>
              <a:rPr lang="en-US" b="1" dirty="0" err="1" smtClean="0">
                <a:solidFill>
                  <a:srgbClr val="FFD467"/>
                </a:solidFill>
                <a:latin typeface="Arial" charset="0"/>
                <a:cs typeface="Arial" charset="0"/>
              </a:rPr>
              <a:t>sa</a:t>
            </a:r>
            <a:r>
              <a:rPr lang="en-US" b="1" dirty="0" smtClean="0">
                <a:solidFill>
                  <a:srgbClr val="FFD467"/>
                </a:solidFill>
                <a:latin typeface="Arial" charset="0"/>
                <a:cs typeface="Arial" charset="0"/>
              </a:rPr>
              <a:t> </a:t>
            </a:r>
            <a:r>
              <a:rPr lang="en-US" b="1" dirty="0" err="1" smtClean="0">
                <a:solidFill>
                  <a:srgbClr val="FFD467"/>
                </a:solidFill>
                <a:latin typeface="Arial" charset="0"/>
                <a:cs typeface="Arial" charset="0"/>
              </a:rPr>
              <a:t>Paglalahad</a:t>
            </a:r>
            <a:r>
              <a:rPr lang="en-US" b="1" dirty="0" smtClean="0">
                <a:solidFill>
                  <a:srgbClr val="000000"/>
                </a:solidFill>
                <a:latin typeface="Arial" charset="0"/>
                <a:cs typeface="Arial" charset="0"/>
              </a:rPr>
              <a:t> </a:t>
            </a:r>
            <a:endParaRPr lang="en-US" sz="4000" dirty="0">
              <a:latin typeface="Arial" charset="0"/>
              <a:cs typeface="Arial" charset="0"/>
            </a:endParaRPr>
          </a:p>
        </p:txBody>
      </p:sp>
      <p:sp>
        <p:nvSpPr>
          <p:cNvPr id="1146883" name="Rectangle 3"/>
          <p:cNvSpPr>
            <a:spLocks noGrp="1" noChangeArrowheads="1"/>
          </p:cNvSpPr>
          <p:nvPr>
            <p:ph type="body" idx="1"/>
          </p:nvPr>
        </p:nvSpPr>
        <p:spPr>
          <a:xfrm>
            <a:off x="609600" y="1771291"/>
            <a:ext cx="8077200" cy="4569758"/>
          </a:xfrm>
          <a:effectLst/>
        </p:spPr>
        <p:txBody>
          <a:bodyPr numCol="1"/>
          <a:lstStyle/>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mas mahabang pag-aaral  </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mas mahusay na </a:t>
            </a:r>
            <a:r>
              <a:rPr lang="en-US" dirty="0" err="1">
                <a:effectLst>
                  <a:outerShdw blurRad="196850" dist="25400" dir="2700000" sx="103000" sy="103000" algn="tl" rotWithShape="0">
                    <a:srgbClr val="000000">
                      <a:alpha val="95000"/>
                    </a:srgbClr>
                  </a:outerShdw>
                </a:effectLst>
                <a:latin typeface="Arial" charset="0"/>
                <a:cs typeface="Arial" charset="0"/>
              </a:rPr>
              <a:t>hermenutika</a:t>
            </a:r>
            <a:r>
              <a:rPr lang="en-US" dirty="0">
                <a:effectLst>
                  <a:outerShdw blurRad="196850" dist="25400" dir="2700000" sx="103000" sy="103000" algn="tl" rotWithShape="0">
                    <a:srgbClr val="000000">
                      <a:alpha val="95000"/>
                    </a:srgbClr>
                  </a:outerShdw>
                </a:effectLst>
                <a:latin typeface="Arial" charset="0"/>
                <a:cs typeface="Arial" charset="0"/>
              </a:rPr>
              <a:t>  </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konteksto </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a:t>
            </a:r>
            <a:r>
              <a:rPr lang="en-US" dirty="0" err="1">
                <a:effectLst>
                  <a:outerShdw blurRad="196850" dist="25400" dir="2700000" sx="103000" sy="103000" algn="tl" rotWithShape="0">
                    <a:srgbClr val="000000">
                      <a:alpha val="95000"/>
                    </a:srgbClr>
                  </a:outerShdw>
                </a:effectLst>
                <a:latin typeface="Arial" charset="0"/>
                <a:cs typeface="Arial" charset="0"/>
              </a:rPr>
              <a:t>pampanitikang</a:t>
            </a:r>
            <a:r>
              <a:rPr lang="en-US" dirty="0">
                <a:effectLst>
                  <a:outerShdw blurRad="196850" dist="25400" dir="2700000" sx="103000" sy="103000" algn="tl" rotWithShape="0">
                    <a:srgbClr val="000000">
                      <a:alpha val="95000"/>
                    </a:srgbClr>
                  </a:outerShdw>
                </a:effectLst>
                <a:latin typeface="Arial" charset="0"/>
                <a:cs typeface="Arial" charset="0"/>
              </a:rPr>
              <a:t> anyo </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 ng pag-aninaw </a:t>
            </a:r>
          </a:p>
          <a:p>
            <a:pPr>
              <a:defRPr/>
            </a:pPr>
            <a:r>
              <a:rPr lang="en-US" dirty="0">
                <a:effectLst>
                  <a:outerShdw blurRad="196850" dist="25400" dir="2700000" sx="103000" sy="103000" algn="tl" rotWithShape="0">
                    <a:srgbClr val="000000">
                      <a:alpha val="95000"/>
                    </a:srgbClr>
                  </a:outerShdw>
                </a:effectLst>
                <a:latin typeface="Arial" charset="0"/>
                <a:cs typeface="Arial" charset="0"/>
              </a:rPr>
              <a:t>Kailangang pagtrabahuhan para makuha ang Pangunahing Ideya</a:t>
            </a:r>
          </a:p>
        </p:txBody>
      </p:sp>
      <p:sp>
        <p:nvSpPr>
          <p:cNvPr id="1146884" name="Rectangle 4"/>
          <p:cNvSpPr>
            <a:spLocks noChangeArrowheads="1"/>
          </p:cNvSpPr>
          <p:nvPr/>
        </p:nvSpPr>
        <p:spPr>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numCol="1">
            <a:spAutoFit/>
          </a:bodyPr>
          <a:lstStyle/>
          <a:p>
            <a:pPr eaLnBrk="1" hangingPunct="1">
              <a:defRPr/>
            </a:pPr>
            <a:r>
              <a:rPr lang="en-US">
                <a:latin typeface="Arial"/>
                <a:ea typeface="ＭＳ Ｐゴシック" charset="-128"/>
                <a:cs typeface="Arial"/>
              </a:rPr>
              <a:t>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46883">
                                            <p:txEl>
                                              <p:pRg st="5" end="5"/>
                                            </p:txEl>
                                          </p:spTgt>
                                        </p:tgtEl>
                                        <p:attrNameLst>
                                          <p:attrName>style.visibility</p:attrName>
                                        </p:attrNameLst>
                                      </p:cBhvr>
                                      <p:to>
                                        <p:strVal val="visible"/>
                                      </p:to>
                                    </p:set>
                                    <p:anim calcmode="lin" valueType="num">
                                      <p:cBhvr>
                                        <p:cTn id="7" dur="500" fill="hold"/>
                                        <p:tgtEl>
                                          <p:spTgt spid="114688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114688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8" name="Rectangle 4"/>
          <p:cNvSpPr>
            <a:spLocks noGrp="1" noChangeArrowheads="1"/>
          </p:cNvSpPr>
          <p:nvPr>
            <p:ph type="title"/>
          </p:nvPr>
        </p:nvSpPr>
        <p:spPr>
          <a:xfrm>
            <a:off x="685800" y="823913"/>
            <a:ext cx="7772400" cy="785812"/>
          </a:xfrm>
          <a:solidFill>
            <a:schemeClr val="tx1"/>
          </a:solidFill>
        </p:spPr>
        <p:txBody>
          <a:bodyPr numCol="1"/>
          <a:lstStyle/>
          <a:p>
            <a:pPr algn="r" eaLnBrk="1" hangingPunct="1">
              <a:defRPr/>
            </a:pPr>
            <a:r>
              <a:rPr lang="en-US" altLang="zh-CN" b="1" dirty="0">
                <a:solidFill>
                  <a:schemeClr val="bg1"/>
                </a:solidFill>
                <a:latin typeface="Arial" charset="0"/>
                <a:ea typeface="Arial" charset="0"/>
                <a:cs typeface="Arial" charset="0"/>
              </a:rPr>
              <a:t>Pagsusuri sa Binasa    </a:t>
            </a:r>
            <a:endParaRPr lang="en-US" b="1" dirty="0">
              <a:solidFill>
                <a:schemeClr val="bg1"/>
              </a:solidFill>
              <a:latin typeface="Arial" charset="0"/>
              <a:ea typeface="Arial" charset="0"/>
              <a:cs typeface="Arial" charset="0"/>
            </a:endParaRPr>
          </a:p>
        </p:txBody>
      </p:sp>
      <p:pic>
        <p:nvPicPr>
          <p:cNvPr id="1193987" name="Picture 3" descr="Ram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8600" y="152400"/>
            <a:ext cx="18049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4"/>
          <p:cNvSpPr>
            <a:spLocks noGrp="1"/>
          </p:cNvSpPr>
          <p:nvPr>
            <p:ph type="dt" sz="quarter" idx="10"/>
          </p:nvPr>
        </p:nvSpPr>
        <p:spPr/>
        <p:txBody>
          <a:bodyPr numCol="1"/>
          <a:lstStyle/>
          <a:p>
            <a:pPr>
              <a:defRPr/>
            </a:pPr>
            <a:endParaRPr lang="en-US">
              <a:latin typeface="Arial"/>
              <a:cs typeface="Arial"/>
            </a:endParaRPr>
          </a:p>
        </p:txBody>
      </p:sp>
      <p:pic>
        <p:nvPicPr>
          <p:cNvPr id="1193986" name="Picture 2" descr="RameshPESBook"/>
          <p:cNvPicPr>
            <a:picLocks noChangeAspect="1" noChangeArrowheads="1"/>
          </p:cNvPicPr>
          <p:nvPr/>
        </p:nvPicPr>
        <p:blipFill>
          <a:blip r:embed="rId4">
            <a:extLst>
              <a:ext uri="{28A0092B-C50C-407E-A947-70E740481C1C}">
                <a14:useLocalDpi xmlns:a14="http://schemas.microsoft.com/office/drawing/2010/main" val="0"/>
              </a:ext>
            </a:extLst>
          </a:blip>
          <a:srcRect l="12723" r="16733" b="23645"/>
          <a:stretch>
            <a:fillRect/>
          </a:stretch>
        </p:blipFill>
        <p:spPr>
          <a:xfrm rot="472623">
            <a:off x="838200" y="2209800"/>
            <a:ext cx="3136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3989" name="Rectangle 5"/>
          <p:cNvSpPr>
            <a:spLocks noGrp="1" noChangeArrowheads="1"/>
          </p:cNvSpPr>
          <p:nvPr>
            <p:ph type="body" sz="half" idx="1"/>
          </p:nvPr>
        </p:nvSpPr>
        <p:spPr>
          <a:xfrm>
            <a:off x="4191000" y="2057400"/>
            <a:ext cx="4953000" cy="3692525"/>
          </a:xfrm>
          <a:solidFill>
            <a:srgbClr val="000000"/>
          </a:solidFill>
          <a:effectLst>
            <a:outerShdw blurRad="38100" dist="35921" dir="2700000" algn="ctr" rotWithShape="0">
              <a:srgbClr val="000000">
                <a:alpha val="99962"/>
              </a:srgbClr>
            </a:outerShdw>
          </a:effectLst>
        </p:spPr>
        <p:txBody>
          <a:bodyPr numCol="1"/>
          <a:lstStyle/>
          <a:p>
            <a:pPr marL="609600" indent="-609600" eaLnBrk="1" hangingPunct="1">
              <a:lnSpc>
                <a:spcPct val="90000"/>
              </a:lnSpc>
              <a:buFontTx/>
              <a:buAutoNum type="alphaUcPeriod"/>
              <a:defRPr/>
            </a:pPr>
            <a:r>
              <a:rPr lang="en-US" altLang="zh-CN" sz="3600" dirty="0">
                <a:solidFill>
                  <a:srgbClr val="FFF9FC"/>
                </a:solidFill>
                <a:latin typeface="Arial" charset="0"/>
                <a:ea typeface="Arial" charset="0"/>
                <a:cs typeface="Arial" charset="0"/>
              </a:rPr>
              <a:t>Anong kaalaman sa iyong nabasa ngayon ang pinaka nakatulong sayo?</a:t>
            </a:r>
          </a:p>
          <a:p>
            <a:pPr marL="609600" indent="-609600" eaLnBrk="1" hangingPunct="1">
              <a:lnSpc>
                <a:spcPct val="90000"/>
              </a:lnSpc>
              <a:buFontTx/>
              <a:buAutoNum type="alphaUcPeriod"/>
              <a:defRPr/>
            </a:pPr>
            <a:r>
              <a:rPr lang="en-US" altLang="zh-CN" sz="4000" dirty="0">
                <a:solidFill>
                  <a:srgbClr val="FFF9FC"/>
                </a:solidFill>
                <a:latin typeface="Arial" charset="0"/>
                <a:ea typeface="Arial" charset="0"/>
                <a:cs typeface="Arial" charset="0"/>
              </a:rPr>
              <a:t>Ano ang iyong mga tanong?</a:t>
            </a:r>
            <a:endParaRPr lang="en-US" sz="4000" dirty="0">
              <a:solidFill>
                <a:srgbClr val="FFF9FC"/>
              </a:solidFill>
              <a:latin typeface="Arial" charset="0"/>
              <a:ea typeface="Arial" charset="0"/>
              <a:cs typeface="Arial" charset="0"/>
            </a:endParaRPr>
          </a:p>
        </p:txBody>
      </p:sp>
      <p:sp>
        <p:nvSpPr>
          <p:cNvPr id="2" name="TextBox 1"/>
          <p:cNvSpPr txBox="1"/>
          <p:nvPr/>
        </p:nvSpPr>
        <p:spPr>
          <a:xfrm rot="480000">
            <a:off x="1161881" y="2450126"/>
            <a:ext cx="2743200" cy="2554545"/>
          </a:xfrm>
          <a:prstGeom prst="rect">
            <a:avLst/>
          </a:prstGeom>
          <a:solidFill>
            <a:schemeClr val="bg1">
              <a:lumMod val="75000"/>
            </a:schemeClr>
          </a:solidFill>
        </p:spPr>
        <p:txBody>
          <a:bodyPr rtlCol="0">
            <a:spAutoFit/>
          </a:bodyPr>
          <a:lstStyle/>
          <a:p>
            <a:pPr algn="ctr"/>
            <a:r>
              <a:rPr lang="en-US" sz="3200" dirty="0">
                <a:solidFill>
                  <a:srgbClr val="FFFFE0"/>
                </a:solidFill>
              </a:rPr>
              <a:t>Paghahanda sa Paglalahad na Pangangaral</a:t>
            </a:r>
          </a:p>
        </p:txBody>
      </p:sp>
      <p:sp>
        <p:nvSpPr>
          <p:cNvPr id="9" name="TextBox 8"/>
          <p:cNvSpPr txBox="1"/>
          <p:nvPr/>
        </p:nvSpPr>
        <p:spPr>
          <a:xfrm rot="480000">
            <a:off x="834288" y="5084843"/>
            <a:ext cx="2959611" cy="646331"/>
          </a:xfrm>
          <a:prstGeom prst="rect">
            <a:avLst/>
          </a:prstGeom>
          <a:solidFill>
            <a:schemeClr val="accent4">
              <a:lumMod val="75000"/>
            </a:schemeClr>
          </a:solidFill>
        </p:spPr>
        <p:txBody>
          <a:bodyPr rtlCol="0">
            <a:spAutoFit/>
          </a:bodyPr>
          <a:lstStyle/>
          <a:p>
            <a:pPr algn="ctr"/>
            <a:r>
              <a:rPr lang="en-US" sz="1800" dirty="0">
                <a:solidFill>
                  <a:srgbClr val="001933"/>
                </a:solidFill>
              </a:rPr>
              <a:t>Pitong Hakbang na Paraan ng Pangangaral ng Biblia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93986"/>
                                        </p:tgtEl>
                                        <p:attrNameLst>
                                          <p:attrName>style.visibility</p:attrName>
                                        </p:attrNameLst>
                                      </p:cBhvr>
                                      <p:to>
                                        <p:strVal val="visible"/>
                                      </p:to>
                                    </p:set>
                                    <p:anim calcmode="lin" valueType="num">
                                      <p:cBhvr additive="base">
                                        <p:cTn id="7" dur="500" fill="hold"/>
                                        <p:tgtEl>
                                          <p:spTgt spid="1193986"/>
                                        </p:tgtEl>
                                        <p:attrNameLst>
                                          <p:attrName>ppt_x</p:attrName>
                                        </p:attrNameLst>
                                      </p:cBhvr>
                                      <p:tavLst>
                                        <p:tav tm="0">
                                          <p:val>
                                            <p:strVal val="#ppt_x"/>
                                          </p:val>
                                        </p:tav>
                                        <p:tav tm="100000">
                                          <p:val>
                                            <p:strVal val="#ppt_x"/>
                                          </p:val>
                                        </p:tav>
                                      </p:tavLst>
                                    </p:anim>
                                    <p:anim calcmode="lin" valueType="num">
                                      <p:cBhvr additive="base">
                                        <p:cTn id="8" dur="500" fill="hold"/>
                                        <p:tgtEl>
                                          <p:spTgt spid="1193986"/>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193987"/>
                                        </p:tgtEl>
                                        <p:attrNameLst>
                                          <p:attrName>style.visibility</p:attrName>
                                        </p:attrNameLst>
                                      </p:cBhvr>
                                      <p:to>
                                        <p:strVal val="visible"/>
                                      </p:to>
                                    </p:set>
                                    <p:anim calcmode="lin" valueType="num">
                                      <p:cBhvr additive="base">
                                        <p:cTn id="22" dur="500" fill="hold"/>
                                        <p:tgtEl>
                                          <p:spTgt spid="1193987"/>
                                        </p:tgtEl>
                                        <p:attrNameLst>
                                          <p:attrName>ppt_x</p:attrName>
                                        </p:attrNameLst>
                                      </p:cBhvr>
                                      <p:tavLst>
                                        <p:tav tm="0">
                                          <p:val>
                                            <p:strVal val="#ppt_x"/>
                                          </p:val>
                                        </p:tav>
                                        <p:tav tm="100000">
                                          <p:val>
                                            <p:strVal val="#ppt_x"/>
                                          </p:val>
                                        </p:tav>
                                      </p:tavLst>
                                    </p:anim>
                                    <p:anim calcmode="lin" valueType="num">
                                      <p:cBhvr additive="base">
                                        <p:cTn id="23" dur="500" fill="hold"/>
                                        <p:tgtEl>
                                          <p:spTgt spid="1193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ctrTitle"/>
          </p:nvPr>
        </p:nvSpPr>
        <p:spPr>
          <a:xfrm>
            <a:off x="457200" y="2057400"/>
            <a:ext cx="8305800" cy="1371600"/>
          </a:xfrm>
        </p:spPr>
        <p:txBody>
          <a:bodyPr numCol="1"/>
          <a:lstStyle/>
          <a:p>
            <a:pPr eaLnBrk="1" hangingPunct="1"/>
            <a:r>
              <a:rPr lang="en-US" sz="6000" b="1">
                <a:latin typeface="Arial" charset="0"/>
                <a:ea typeface="ＭＳ Ｐゴシック" charset="0"/>
                <a:cs typeface="ＭＳ Ｐゴシック" charset="0"/>
              </a:rPr>
              <a:t>Desert Sermon</a:t>
            </a:r>
          </a:p>
        </p:txBody>
      </p:sp>
      <p:pic>
        <p:nvPicPr>
          <p:cNvPr id="116738" name="Picture 3" descr="SermonCartoons2"/>
          <p:cNvPicPr>
            <a:picLocks noChangeAspect="1" noChangeArrowheads="1"/>
          </p:cNvPicPr>
          <p:nvPr/>
        </p:nvPicPr>
        <p:blipFill>
          <a:blip r:embed="rId3">
            <a:extLst>
              <a:ext uri="{28A0092B-C50C-407E-A947-70E740481C1C}">
                <a14:useLocalDpi xmlns:a14="http://schemas.microsoft.com/office/drawing/2010/main" val="0"/>
              </a:ext>
            </a:extLst>
          </a:blip>
          <a:srcRect l="57983" t="1938" r="5484" b="70866"/>
          <a:stretch>
            <a:fillRect/>
          </a:stretch>
        </p:blipFill>
        <p:spPr>
          <a:xfrm>
            <a:off x="1187450" y="-44450"/>
            <a:ext cx="6513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1"/>
          <p:cNvSpPr txBox="1">
            <a:spLocks noChangeArrowheads="1"/>
          </p:cNvSpPr>
          <p:nvPr/>
        </p:nvSpPr>
        <p:spPr>
          <a:xfrm>
            <a:off x="2124075" y="3672727"/>
            <a:ext cx="13684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numCol="1" ancho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b="1" i="1" dirty="0"/>
              <a:t>Nandito Ka</a:t>
            </a:r>
          </a:p>
        </p:txBody>
      </p:sp>
      <p:sp>
        <p:nvSpPr>
          <p:cNvPr id="116740" name="Rectangle 1"/>
          <p:cNvSpPr>
            <a:spLocks noChangeArrowheads="1"/>
          </p:cNvSpPr>
          <p:nvPr/>
        </p:nvSpPr>
        <p:spPr>
          <a:xfrm rot="-236336">
            <a:off x="2052638" y="4978400"/>
            <a:ext cx="1081087" cy="2476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numCol="1"/>
          <a:lstStyle/>
          <a:p>
            <a:endParaRPr lang="en-US"/>
          </a:p>
        </p:txBody>
      </p:sp>
      <p:sp>
        <p:nvSpPr>
          <p:cNvPr id="116741" name="TextBox 1"/>
          <p:cNvSpPr txBox="1">
            <a:spLocks noChangeArrowheads="1"/>
          </p:cNvSpPr>
          <p:nvPr/>
        </p:nvSpPr>
        <p:spPr>
          <a:xfrm rot="-231150">
            <a:off x="1978025" y="4924425"/>
            <a:ext cx="1141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i="1"/>
              <a:t>SERMON</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a:xfrm>
            <a:off x="914400" y="2514600"/>
            <a:ext cx="7620000" cy="3477875"/>
          </a:xfrm>
          <a:prstGeom prst="rect">
            <a:avLst/>
          </a:prstGeom>
          <a:noFill/>
          <a:ln w="9525">
            <a:noFill/>
            <a:miter lim="800000"/>
            <a:headEnd/>
            <a:tailEnd/>
          </a:ln>
          <a:effectLst/>
        </p:spPr>
        <p:txBody>
          <a:bodyPr numCol="1" anchor="t">
            <a:spAutoFit/>
          </a:bodyPr>
          <a:lstStyle/>
          <a:p>
            <a:pPr eaLnBrk="1" hangingPunct="1">
              <a:spcBef>
                <a:spcPct val="50000"/>
              </a:spcBef>
              <a:defRPr/>
            </a:pPr>
            <a:r>
              <a:rPr lang="en-US" sz="4400" b="1" dirty="0">
                <a:solidFill>
                  <a:schemeClr val="bg1"/>
                </a:solidFill>
                <a:effectLst>
                  <a:glow rad="101600">
                    <a:schemeClr val="tx1"/>
                  </a:glow>
                </a:effectLst>
                <a:latin typeface="Arial"/>
                <a:ea typeface="ＭＳ Ｐゴシック" charset="-128"/>
                <a:cs typeface="Arial"/>
              </a:rPr>
              <a:t>Paano natin maiuugnay ang mga pangyayari sa panahon noon sa makabagong panahon ngayon?</a:t>
            </a:r>
          </a:p>
        </p:txBody>
      </p:sp>
      <p:sp>
        <p:nvSpPr>
          <p:cNvPr id="118787" name="Text Box 12"/>
          <p:cNvSpPr txBox="1">
            <a:spLocks noChangeArrowheads="1"/>
          </p:cNvSpPr>
          <p:nvPr/>
        </p:nvSpPr>
        <p:spPr>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18788" name="Rectangle 14"/>
          <p:cNvSpPr>
            <a:spLocks noGrp="1" noChangeArrowheads="1"/>
          </p:cNvSpPr>
          <p:nvPr>
            <p:ph type="title" idx="4294967295"/>
          </p:nvPr>
        </p:nvSpPr>
        <p:spPr>
          <a:xfrm>
            <a:off x="457200" y="457200"/>
            <a:ext cx="8229600" cy="1295400"/>
          </a:xfrm>
          <a:solidFill>
            <a:schemeClr val="accent1"/>
          </a:solidFill>
        </p:spPr>
        <p:txBody>
          <a:bodyPr numCol="1"/>
          <a:lstStyle/>
          <a:p>
            <a:pPr eaLnBrk="1" hangingPunct="1"/>
            <a:r>
              <a:rPr lang="en-US" sz="4000" b="1" dirty="0">
                <a:solidFill>
                  <a:srgbClr val="FF0000"/>
                </a:solidFill>
                <a:latin typeface="Arial" charset="0"/>
                <a:cs typeface="Arial" charset="0"/>
              </a:rPr>
              <a:t>Paano Maging </a:t>
            </a:r>
            <a:r>
              <a:rPr lang="en-US" sz="4000" b="1" dirty="0" err="1">
                <a:solidFill>
                  <a:srgbClr val="FF0000"/>
                </a:solidFill>
                <a:latin typeface="Arial" charset="0"/>
                <a:cs typeface="Arial" charset="0"/>
              </a:rPr>
              <a:t>Makapanahon</a:t>
            </a:r>
            <a:r>
              <a:rPr lang="en-US" sz="4000" b="1" dirty="0">
                <a:solidFill>
                  <a:srgbClr val="FF0000"/>
                </a:solidFill>
                <a:latin typeface="Arial" charset="0"/>
                <a:cs typeface="Arial" charset="0"/>
              </a:rPr>
              <a:t> ang Paglalahad na Pangangaral?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419"/>
                                        </p:tgtEl>
                                        <p:attrNameLst>
                                          <p:attrName>style.visibility</p:attrName>
                                        </p:attrNameLst>
                                      </p:cBhvr>
                                      <p:to>
                                        <p:strVal val="visible"/>
                                      </p:to>
                                    </p:set>
                                    <p:anim calcmode="lin" valueType="num">
                                      <p:cBhvr>
                                        <p:cTn id="7" dur="500" fill="hold"/>
                                        <p:tgtEl>
                                          <p:spTgt spid="17419"/>
                                        </p:tgtEl>
                                        <p:attrNameLst>
                                          <p:attrName>ppt_w</p:attrName>
                                        </p:attrNameLst>
                                      </p:cBhvr>
                                      <p:tavLst>
                                        <p:tav tm="0">
                                          <p:val>
                                            <p:fltVal val="0"/>
                                          </p:val>
                                        </p:tav>
                                        <p:tav tm="100000">
                                          <p:val>
                                            <p:strVal val="#ppt_w"/>
                                          </p:val>
                                        </p:tav>
                                      </p:tavLst>
                                    </p:anim>
                                    <p:anim calcmode="lin" valueType="num">
                                      <p:cBhvr>
                                        <p:cTn id="8" dur="500" fill="hold"/>
                                        <p:tgtEl>
                                          <p:spTgt spid="17419"/>
                                        </p:tgtEl>
                                        <p:attrNameLst>
                                          <p:attrName>ppt_h</p:attrName>
                                        </p:attrNameLst>
                                      </p:cBhvr>
                                      <p:tavLst>
                                        <p:tav tm="0">
                                          <p:val>
                                            <p:fltVal val="0"/>
                                          </p:val>
                                        </p:tav>
                                        <p:tav tm="100000">
                                          <p:val>
                                            <p:strVal val="#ppt_h"/>
                                          </p:val>
                                        </p:tav>
                                      </p:tavLst>
                                    </p:anim>
                                    <p:anim calcmode="lin" valueType="num">
                                      <p:cBhvr>
                                        <p:cTn id="9" dur="500" fill="hold"/>
                                        <p:tgtEl>
                                          <p:spTgt spid="17419"/>
                                        </p:tgtEl>
                                        <p:attrNameLst>
                                          <p:attrName>style.rotation</p:attrName>
                                        </p:attrNameLst>
                                      </p:cBhvr>
                                      <p:tavLst>
                                        <p:tav tm="0">
                                          <p:val>
                                            <p:fltVal val="360"/>
                                          </p:val>
                                        </p:tav>
                                        <p:tav tm="100000">
                                          <p:val>
                                            <p:fltVal val="0"/>
                                          </p:val>
                                        </p:tav>
                                      </p:tavLst>
                                    </p:anim>
                                    <p:animEffect transition="in" filter="fade">
                                      <p:cBhvr>
                                        <p:cTn id="10"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8931" name="Text Box 3"/>
          <p:cNvSpPr txBox="1">
            <a:spLocks noChangeArrowheads="1"/>
          </p:cNvSpPr>
          <p:nvPr/>
        </p:nvSpPr>
        <p:spPr>
          <a:xfrm>
            <a:off x="914400" y="2514600"/>
            <a:ext cx="7620000" cy="1446550"/>
          </a:xfrm>
          <a:prstGeom prst="rect">
            <a:avLst/>
          </a:prstGeom>
          <a:noFill/>
          <a:ln w="9525">
            <a:noFill/>
            <a:miter lim="800000"/>
            <a:headEnd/>
            <a:tailEnd/>
          </a:ln>
          <a:effectLst/>
        </p:spPr>
        <p:txBody>
          <a:bodyPr numCol="1" anchor="t">
            <a:spAutoFit/>
          </a:bodyPr>
          <a:lstStyle>
            <a:defPPr>
              <a:defRPr lang="en-US"/>
            </a:defPPr>
            <a:lvl1pPr eaLnBrk="1" hangingPunct="1">
              <a:spcBef>
                <a:spcPct val="50000"/>
              </a:spcBef>
              <a:defRPr sz="4400" b="1">
                <a:solidFill>
                  <a:schemeClr val="bg1"/>
                </a:solidFill>
                <a:effectLst>
                  <a:glow rad="101600">
                    <a:schemeClr val="tx1"/>
                  </a:glow>
                </a:effectLst>
                <a:latin typeface="Arial"/>
                <a:ea typeface="ＭＳ Ｐゴシック" charset="-128"/>
                <a:cs typeface="Arial"/>
              </a:defRPr>
            </a:lvl1pPr>
          </a:lstStyle>
          <a:p>
            <a:pPr>
              <a:defRPr/>
            </a:pPr>
            <a:r>
              <a:rPr lang="en-US" dirty="0"/>
              <a:t>A.  Alamin ang kanilang kultura</a:t>
            </a:r>
          </a:p>
        </p:txBody>
      </p:sp>
      <p:sp>
        <p:nvSpPr>
          <p:cNvPr id="120835" name="Text Box 4"/>
          <p:cNvSpPr txBox="1">
            <a:spLocks noChangeArrowheads="1"/>
          </p:cNvSpPr>
          <p:nvPr/>
        </p:nvSpPr>
        <p:spPr>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20836" name="Rectangle 5"/>
          <p:cNvSpPr>
            <a:spLocks noGrp="1" noChangeArrowheads="1"/>
          </p:cNvSpPr>
          <p:nvPr>
            <p:ph type="title" idx="4294967295"/>
          </p:nvPr>
        </p:nvSpPr>
        <p:spPr>
          <a:xfrm>
            <a:off x="457200" y="457200"/>
            <a:ext cx="8229600" cy="1295400"/>
          </a:xfrm>
          <a:solidFill>
            <a:schemeClr val="accent1"/>
          </a:solidFill>
        </p:spPr>
        <p:txBody>
          <a:bodyPr numCol="1"/>
          <a:lstStyle/>
          <a:p>
            <a:pPr eaLnBrk="1" hangingPunct="1"/>
            <a:r>
              <a:rPr lang="en-US" sz="4000" b="1" dirty="0">
                <a:solidFill>
                  <a:srgbClr val="FF0000"/>
                </a:solidFill>
                <a:latin typeface="Arial" charset="0"/>
                <a:cs typeface="Arial" charset="0"/>
              </a:rPr>
              <a:t>Paano Maging </a:t>
            </a:r>
            <a:r>
              <a:rPr lang="en-US" sz="4000" b="1" dirty="0" err="1">
                <a:solidFill>
                  <a:srgbClr val="FF0000"/>
                </a:solidFill>
                <a:latin typeface="Arial" charset="0"/>
                <a:cs typeface="Arial" charset="0"/>
              </a:rPr>
              <a:t>Makapanahon</a:t>
            </a:r>
            <a:r>
              <a:rPr lang="en-US" sz="4000" b="1" dirty="0">
                <a:solidFill>
                  <a:srgbClr val="FF0000"/>
                </a:solidFill>
                <a:latin typeface="Arial" charset="0"/>
                <a:cs typeface="Arial" charset="0"/>
              </a:rPr>
              <a:t> ang Paglalahad na Pangangaral? </a:t>
            </a:r>
          </a:p>
        </p:txBody>
      </p:sp>
      <p:grpSp>
        <p:nvGrpSpPr>
          <p:cNvPr id="2" name="Group 11"/>
          <p:cNvGrpSpPr>
            <a:grpSpLocks/>
          </p:cNvGrpSpPr>
          <p:nvPr/>
        </p:nvGrpSpPr>
        <p:grpSpPr>
          <a:xfrm>
            <a:off x="76200" y="4468454"/>
            <a:ext cx="3124200" cy="2332037"/>
            <a:chOff x="48" y="2851"/>
            <a:chExt cx="1968" cy="1469"/>
          </a:xfrm>
        </p:grpSpPr>
        <p:pic>
          <p:nvPicPr>
            <p:cNvPr id="120842" name="Picture 6" descr="images-14"/>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a:xfrm>
              <a:off x="48" y="2882"/>
              <a:ext cx="1968" cy="143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48936" name="Text Box 8"/>
            <p:cNvSpPr txBox="1">
              <a:spLocks noChangeArrowheads="1"/>
            </p:cNvSpPr>
            <p:nvPr/>
          </p:nvSpPr>
          <p:spPr>
            <a:xfrm>
              <a:off x="433" y="2851"/>
              <a:ext cx="1120" cy="368"/>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numCol="1">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err="1" smtClean="0">
                  <a:solidFill>
                    <a:srgbClr val="FFFFFF"/>
                  </a:solidFill>
                  <a:cs typeface="Arial" charset="0"/>
                </a:rPr>
                <a:t>Sinauna</a:t>
              </a:r>
              <a:endParaRPr lang="en-US" dirty="0" smtClean="0">
                <a:cs typeface="Arial" charset="0"/>
              </a:endParaRPr>
            </a:p>
          </p:txBody>
        </p:sp>
      </p:grpSp>
      <p:grpSp>
        <p:nvGrpSpPr>
          <p:cNvPr id="3" name="Group 12"/>
          <p:cNvGrpSpPr>
            <a:grpSpLocks/>
          </p:cNvGrpSpPr>
          <p:nvPr/>
        </p:nvGrpSpPr>
        <p:grpSpPr>
          <a:xfrm>
            <a:off x="6005513" y="4494213"/>
            <a:ext cx="3138487" cy="2363787"/>
            <a:chOff x="3783" y="2831"/>
            <a:chExt cx="1977" cy="1489"/>
          </a:xfrm>
        </p:grpSpPr>
        <p:pic>
          <p:nvPicPr>
            <p:cNvPr id="120840" name="Picture 7"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783" y="2831"/>
              <a:ext cx="1977" cy="1489"/>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48937" name="Text Box 9"/>
            <p:cNvSpPr txBox="1">
              <a:spLocks noChangeArrowheads="1"/>
            </p:cNvSpPr>
            <p:nvPr/>
          </p:nvSpPr>
          <p:spPr>
            <a:xfrm>
              <a:off x="4320" y="2880"/>
              <a:ext cx="1378" cy="368"/>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numCol="1">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err="1" smtClean="0">
                  <a:solidFill>
                    <a:srgbClr val="FFFFFF"/>
                  </a:solidFill>
                  <a:cs typeface="Arial" charset="0"/>
                </a:rPr>
                <a:t>Makabago</a:t>
              </a:r>
              <a:endParaRPr lang="en-US" dirty="0" smtClean="0">
                <a:cs typeface="Arial" charset="0"/>
              </a:endParaRPr>
            </a:p>
          </p:txBody>
        </p:sp>
      </p:grpSp>
      <p:sp>
        <p:nvSpPr>
          <p:cNvPr id="1148938" name="WordArt 10"/>
          <p:cNvSpPr>
            <a:spLocks noChangeArrowheads="1" noChangeShapeType="1" noTextEdit="1"/>
          </p:cNvSpPr>
          <p:nvPr/>
        </p:nvSpPr>
        <p:spPr>
          <a:xfrm>
            <a:off x="2819400" y="3886200"/>
            <a:ext cx="3962400" cy="2684463"/>
          </a:xfrm>
          <a:prstGeom prst="rect">
            <a:avLst/>
          </a:prstGeom>
        </p:spPr>
        <p:txBody>
          <a:bodyPr wrap="none" numCol="1" fromWordArt="1" anchor="t">
            <a:prstTxWarp prst="textCascadeUp">
              <a:avLst>
                <a:gd name="adj" fmla="val 44444"/>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Arial"/>
                <a:ea typeface="Arial"/>
                <a:cs typeface="Arial"/>
              </a:rPr>
              <a:t>Paano?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48931"/>
                                        </p:tgtEl>
                                        <p:attrNameLst>
                                          <p:attrName>style.visibility</p:attrName>
                                        </p:attrNameLst>
                                      </p:cBhvr>
                                      <p:to>
                                        <p:strVal val="visible"/>
                                      </p:to>
                                    </p:set>
                                    <p:anim calcmode="lin" valueType="num">
                                      <p:cBhvr>
                                        <p:cTn id="7" dur="500" fill="hold"/>
                                        <p:tgtEl>
                                          <p:spTgt spid="1148931"/>
                                        </p:tgtEl>
                                        <p:attrNameLst>
                                          <p:attrName>ppt_w</p:attrName>
                                        </p:attrNameLst>
                                      </p:cBhvr>
                                      <p:tavLst>
                                        <p:tav tm="0">
                                          <p:val>
                                            <p:fltVal val="0"/>
                                          </p:val>
                                        </p:tav>
                                        <p:tav tm="100000">
                                          <p:val>
                                            <p:strVal val="#ppt_w"/>
                                          </p:val>
                                        </p:tav>
                                      </p:tavLst>
                                    </p:anim>
                                    <p:anim calcmode="lin" valueType="num">
                                      <p:cBhvr>
                                        <p:cTn id="8" dur="500" fill="hold"/>
                                        <p:tgtEl>
                                          <p:spTgt spid="1148931"/>
                                        </p:tgtEl>
                                        <p:attrNameLst>
                                          <p:attrName>ppt_h</p:attrName>
                                        </p:attrNameLst>
                                      </p:cBhvr>
                                      <p:tavLst>
                                        <p:tav tm="0">
                                          <p:val>
                                            <p:fltVal val="0"/>
                                          </p:val>
                                        </p:tav>
                                        <p:tav tm="100000">
                                          <p:val>
                                            <p:strVal val="#ppt_h"/>
                                          </p:val>
                                        </p:tav>
                                      </p:tavLst>
                                    </p:anim>
                                    <p:anim calcmode="lin" valueType="num">
                                      <p:cBhvr>
                                        <p:cTn id="9" dur="500" fill="hold"/>
                                        <p:tgtEl>
                                          <p:spTgt spid="1148931"/>
                                        </p:tgtEl>
                                        <p:attrNameLst>
                                          <p:attrName>style.rotation</p:attrName>
                                        </p:attrNameLst>
                                      </p:cBhvr>
                                      <p:tavLst>
                                        <p:tav tm="0">
                                          <p:val>
                                            <p:fltVal val="360"/>
                                          </p:val>
                                        </p:tav>
                                        <p:tav tm="100000">
                                          <p:val>
                                            <p:fltVal val="0"/>
                                          </p:val>
                                        </p:tav>
                                      </p:tavLst>
                                    </p:anim>
                                    <p:animEffect transition="in" filter="fade">
                                      <p:cBhvr>
                                        <p:cTn id="10" dur="500"/>
                                        <p:tgtEl>
                                          <p:spTgt spid="11489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1148938"/>
                                        </p:tgtEl>
                                        <p:attrNameLst>
                                          <p:attrName>style.visibility</p:attrName>
                                        </p:attrNameLst>
                                      </p:cBhvr>
                                      <p:to>
                                        <p:strVal val="visible"/>
                                      </p:to>
                                    </p:set>
                                    <p:anim calcmode="lin" valueType="num">
                                      <p:cBhvr>
                                        <p:cTn id="31" dur="1000" fill="hold"/>
                                        <p:tgtEl>
                                          <p:spTgt spid="1148938"/>
                                        </p:tgtEl>
                                        <p:attrNameLst>
                                          <p:attrName>ppt_w</p:attrName>
                                        </p:attrNameLst>
                                      </p:cBhvr>
                                      <p:tavLst>
                                        <p:tav tm="0">
                                          <p:val>
                                            <p:fltVal val="0"/>
                                          </p:val>
                                        </p:tav>
                                        <p:tav tm="100000">
                                          <p:val>
                                            <p:strVal val="#ppt_w"/>
                                          </p:val>
                                        </p:tav>
                                      </p:tavLst>
                                    </p:anim>
                                    <p:anim calcmode="lin" valueType="num">
                                      <p:cBhvr>
                                        <p:cTn id="32" dur="1000" fill="hold"/>
                                        <p:tgtEl>
                                          <p:spTgt spid="1148938"/>
                                        </p:tgtEl>
                                        <p:attrNameLst>
                                          <p:attrName>ppt_h</p:attrName>
                                        </p:attrNameLst>
                                      </p:cBhvr>
                                      <p:tavLst>
                                        <p:tav tm="0">
                                          <p:val>
                                            <p:fltVal val="0"/>
                                          </p:val>
                                        </p:tav>
                                        <p:tav tm="100000">
                                          <p:val>
                                            <p:strVal val="#ppt_h"/>
                                          </p:val>
                                        </p:tav>
                                      </p:tavLst>
                                    </p:anim>
                                    <p:anim calcmode="lin" valueType="num">
                                      <p:cBhvr>
                                        <p:cTn id="33" dur="1000" fill="hold"/>
                                        <p:tgtEl>
                                          <p:spTgt spid="1148938"/>
                                        </p:tgtEl>
                                        <p:attrNameLst>
                                          <p:attrName>style.rotation</p:attrName>
                                        </p:attrNameLst>
                                      </p:cBhvr>
                                      <p:tavLst>
                                        <p:tav tm="0">
                                          <p:val>
                                            <p:fltVal val="90"/>
                                          </p:val>
                                        </p:tav>
                                        <p:tav tm="100000">
                                          <p:val>
                                            <p:fltVal val="0"/>
                                          </p:val>
                                        </p:tav>
                                      </p:tavLst>
                                    </p:anim>
                                    <p:animEffect transition="in" filter="fade">
                                      <p:cBhvr>
                                        <p:cTn id="34" dur="1000"/>
                                        <p:tgtEl>
                                          <p:spTgt spid="1148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9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0979" name="Text Box 3"/>
          <p:cNvSpPr txBox="1">
            <a:spLocks noChangeArrowheads="1"/>
          </p:cNvSpPr>
          <p:nvPr/>
        </p:nvSpPr>
        <p:spPr>
          <a:xfrm>
            <a:off x="914400" y="2514600"/>
            <a:ext cx="7620000" cy="2800767"/>
          </a:xfrm>
          <a:prstGeom prst="rect">
            <a:avLst/>
          </a:prstGeom>
          <a:noFill/>
          <a:ln w="9525">
            <a:noFill/>
            <a:miter lim="800000"/>
            <a:headEnd/>
            <a:tailEnd/>
          </a:ln>
          <a:effectLst/>
        </p:spPr>
        <p:txBody>
          <a:bodyPr numCol="1" anchor="t">
            <a:spAutoFit/>
          </a:bodyPr>
          <a:lstStyle/>
          <a:p>
            <a:pPr marL="850900" indent="-850900" eaLnBrk="1" hangingPunct="1">
              <a:spcBef>
                <a:spcPct val="50000"/>
              </a:spcBef>
              <a:defRPr/>
            </a:pPr>
            <a:r>
              <a:rPr lang="en-US" sz="4400" b="1" dirty="0">
                <a:solidFill>
                  <a:schemeClr val="bg1"/>
                </a:solidFill>
                <a:effectLst>
                  <a:glow rad="101600">
                    <a:schemeClr val="tx1"/>
                  </a:glow>
                </a:effectLst>
                <a:latin typeface="Arial"/>
                <a:ea typeface="ＭＳ Ｐゴシック" charset="-128"/>
                <a:cs typeface="Arial"/>
              </a:rPr>
              <a:t>B.  Ipangaral ang </a:t>
            </a:r>
            <a:r>
              <a:rPr lang="en-US" sz="4400" b="1" dirty="0">
                <a:solidFill>
                  <a:srgbClr val="F1FF13"/>
                </a:solidFill>
                <a:effectLst>
                  <a:glow rad="101600">
                    <a:schemeClr val="tx1"/>
                  </a:glow>
                </a:effectLst>
                <a:latin typeface="Arial"/>
                <a:ea typeface="ＭＳ Ｐゴシック" charset="-128"/>
                <a:cs typeface="Arial"/>
              </a:rPr>
              <a:t>sitwasyon ng buhay</a:t>
            </a:r>
            <a:r>
              <a:rPr lang="en-US" sz="4400" b="1" dirty="0">
                <a:solidFill>
                  <a:schemeClr val="bg1"/>
                </a:solidFill>
                <a:effectLst>
                  <a:glow rad="101600">
                    <a:schemeClr val="tx1"/>
                  </a:glow>
                </a:effectLst>
                <a:latin typeface="Arial"/>
                <a:ea typeface="ＭＳ Ｐゴシック" charset="-128"/>
                <a:cs typeface="Arial"/>
              </a:rPr>
              <a:t> ng napiling teksto bago magbuo ng mga prinsipyo.</a:t>
            </a:r>
          </a:p>
        </p:txBody>
      </p:sp>
      <p:sp>
        <p:nvSpPr>
          <p:cNvPr id="122883" name="Text Box 4"/>
          <p:cNvSpPr txBox="1">
            <a:spLocks noChangeArrowheads="1"/>
          </p:cNvSpPr>
          <p:nvPr/>
        </p:nvSpPr>
        <p:spPr>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22884" name="Rectangle 5"/>
          <p:cNvSpPr>
            <a:spLocks noGrp="1" noChangeArrowheads="1"/>
          </p:cNvSpPr>
          <p:nvPr>
            <p:ph type="title" idx="4294967295"/>
          </p:nvPr>
        </p:nvSpPr>
        <p:spPr>
          <a:xfrm>
            <a:off x="457200" y="457200"/>
            <a:ext cx="8229600" cy="1295400"/>
          </a:xfrm>
          <a:solidFill>
            <a:schemeClr val="accent1"/>
          </a:solidFill>
        </p:spPr>
        <p:txBody>
          <a:bodyPr numCol="1"/>
          <a:lstStyle/>
          <a:p>
            <a:pPr eaLnBrk="1" hangingPunct="1"/>
            <a:r>
              <a:rPr lang="en-US" sz="4000" b="1" dirty="0">
                <a:solidFill>
                  <a:srgbClr val="FF0000"/>
                </a:solidFill>
                <a:latin typeface="Arial" charset="0"/>
                <a:cs typeface="Arial" charset="0"/>
              </a:rPr>
              <a:t>Paano Maging </a:t>
            </a:r>
            <a:r>
              <a:rPr lang="en-US" sz="4000" b="1" dirty="0" err="1">
                <a:solidFill>
                  <a:srgbClr val="FF0000"/>
                </a:solidFill>
                <a:latin typeface="Arial" charset="0"/>
                <a:cs typeface="Arial" charset="0"/>
              </a:rPr>
              <a:t>Makapanahon</a:t>
            </a:r>
            <a:r>
              <a:rPr lang="en-US" sz="4000" b="1" dirty="0">
                <a:solidFill>
                  <a:srgbClr val="FF0000"/>
                </a:solidFill>
                <a:latin typeface="Arial" charset="0"/>
                <a:cs typeface="Arial" charset="0"/>
              </a:rPr>
              <a:t> ang Paglalahad na Pangangaral?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50979"/>
                                        </p:tgtEl>
                                        <p:attrNameLst>
                                          <p:attrName>style.visibility</p:attrName>
                                        </p:attrNameLst>
                                      </p:cBhvr>
                                      <p:to>
                                        <p:strVal val="visible"/>
                                      </p:to>
                                    </p:set>
                                    <p:anim calcmode="lin" valueType="num">
                                      <p:cBhvr>
                                        <p:cTn id="7" dur="500" fill="hold"/>
                                        <p:tgtEl>
                                          <p:spTgt spid="1150979"/>
                                        </p:tgtEl>
                                        <p:attrNameLst>
                                          <p:attrName>ppt_w</p:attrName>
                                        </p:attrNameLst>
                                      </p:cBhvr>
                                      <p:tavLst>
                                        <p:tav tm="0">
                                          <p:val>
                                            <p:fltVal val="0"/>
                                          </p:val>
                                        </p:tav>
                                        <p:tav tm="100000">
                                          <p:val>
                                            <p:strVal val="#ppt_w"/>
                                          </p:val>
                                        </p:tav>
                                      </p:tavLst>
                                    </p:anim>
                                    <p:anim calcmode="lin" valueType="num">
                                      <p:cBhvr>
                                        <p:cTn id="8" dur="500" fill="hold"/>
                                        <p:tgtEl>
                                          <p:spTgt spid="1150979"/>
                                        </p:tgtEl>
                                        <p:attrNameLst>
                                          <p:attrName>ppt_h</p:attrName>
                                        </p:attrNameLst>
                                      </p:cBhvr>
                                      <p:tavLst>
                                        <p:tav tm="0">
                                          <p:val>
                                            <p:fltVal val="0"/>
                                          </p:val>
                                        </p:tav>
                                        <p:tav tm="100000">
                                          <p:val>
                                            <p:strVal val="#ppt_h"/>
                                          </p:val>
                                        </p:tav>
                                      </p:tavLst>
                                    </p:anim>
                                    <p:anim calcmode="lin" valueType="num">
                                      <p:cBhvr>
                                        <p:cTn id="9" dur="500" fill="hold"/>
                                        <p:tgtEl>
                                          <p:spTgt spid="1150979"/>
                                        </p:tgtEl>
                                        <p:attrNameLst>
                                          <p:attrName>style.rotation</p:attrName>
                                        </p:attrNameLst>
                                      </p:cBhvr>
                                      <p:tavLst>
                                        <p:tav tm="0">
                                          <p:val>
                                            <p:fltVal val="360"/>
                                          </p:val>
                                        </p:tav>
                                        <p:tav tm="100000">
                                          <p:val>
                                            <p:fltVal val="0"/>
                                          </p:val>
                                        </p:tav>
                                      </p:tavLst>
                                    </p:anim>
                                    <p:animEffect transition="in" filter="fade">
                                      <p:cBhvr>
                                        <p:cTn id="10" dur="500"/>
                                        <p:tgtEl>
                                          <p:spTgt spid="115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3027" name="Text Box 3"/>
          <p:cNvSpPr txBox="1">
            <a:spLocks noChangeArrowheads="1"/>
          </p:cNvSpPr>
          <p:nvPr/>
        </p:nvSpPr>
        <p:spPr>
          <a:xfrm>
            <a:off x="914400" y="2514600"/>
            <a:ext cx="7620000" cy="4154984"/>
          </a:xfrm>
          <a:prstGeom prst="rect">
            <a:avLst/>
          </a:prstGeom>
          <a:noFill/>
          <a:ln w="9525">
            <a:noFill/>
            <a:miter lim="800000"/>
            <a:headEnd/>
            <a:tailEnd/>
          </a:ln>
          <a:effectLst/>
        </p:spPr>
        <p:txBody>
          <a:bodyPr numCol="1" anchor="t">
            <a:spAutoFit/>
          </a:bodyPr>
          <a:lstStyle>
            <a:defPPr>
              <a:defRPr lang="en-US"/>
            </a:defPPr>
            <a:lvl1pPr marL="850900" indent="-850900" eaLnBrk="1" hangingPunct="1">
              <a:spcBef>
                <a:spcPct val="50000"/>
              </a:spcBef>
              <a:defRPr sz="4400" b="1">
                <a:solidFill>
                  <a:schemeClr val="bg1"/>
                </a:solidFill>
                <a:effectLst>
                  <a:glow rad="101600">
                    <a:schemeClr val="tx1"/>
                  </a:glow>
                </a:effectLst>
                <a:latin typeface="Arial"/>
                <a:ea typeface="ＭＳ Ｐゴシック" charset="-128"/>
                <a:cs typeface="Arial"/>
              </a:defRPr>
            </a:lvl1pPr>
          </a:lstStyle>
          <a:p>
            <a:pPr>
              <a:defRPr/>
            </a:pPr>
            <a:r>
              <a:rPr lang="en-US" dirty="0"/>
              <a:t>C.  </a:t>
            </a:r>
            <a:r>
              <a:rPr lang="en-US" dirty="0">
                <a:solidFill>
                  <a:srgbClr val="FFFF00"/>
                </a:solidFill>
              </a:rPr>
              <a:t>Gumawa ng paghahalintulad</a:t>
            </a:r>
            <a:r>
              <a:rPr lang="en-US" dirty="0">
                <a:solidFill>
                  <a:srgbClr val="FFFFFF"/>
                </a:solidFill>
              </a:rPr>
              <a:t> </a:t>
            </a:r>
            <a:r>
              <a:rPr lang="en-US" dirty="0"/>
              <a:t>ng mga pangyayari sa napiling teksto at ng mga pangyayari panahon ngayon.</a:t>
            </a:r>
          </a:p>
        </p:txBody>
      </p:sp>
      <p:sp>
        <p:nvSpPr>
          <p:cNvPr id="124931" name="Text Box 4"/>
          <p:cNvSpPr txBox="1">
            <a:spLocks noChangeArrowheads="1"/>
          </p:cNvSpPr>
          <p:nvPr/>
        </p:nvSpPr>
        <p:spPr>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24932" name="Rectangle 5"/>
          <p:cNvSpPr>
            <a:spLocks noGrp="1" noChangeArrowheads="1"/>
          </p:cNvSpPr>
          <p:nvPr>
            <p:ph type="title" idx="4294967295"/>
          </p:nvPr>
        </p:nvSpPr>
        <p:spPr>
          <a:xfrm>
            <a:off x="457200" y="457200"/>
            <a:ext cx="8229600" cy="1295400"/>
          </a:xfrm>
          <a:solidFill>
            <a:schemeClr val="accent1"/>
          </a:solidFill>
        </p:spPr>
        <p:txBody>
          <a:bodyPr numCol="1"/>
          <a:lstStyle/>
          <a:p>
            <a:pPr eaLnBrk="1" hangingPunct="1"/>
            <a:r>
              <a:rPr lang="en-US" sz="4000" b="1" dirty="0">
                <a:solidFill>
                  <a:srgbClr val="FF0000"/>
                </a:solidFill>
                <a:latin typeface="Arial" charset="0"/>
                <a:cs typeface="Arial" charset="0"/>
              </a:rPr>
              <a:t>Paano Maging </a:t>
            </a:r>
            <a:r>
              <a:rPr lang="en-US" sz="4000" b="1" dirty="0" err="1">
                <a:solidFill>
                  <a:srgbClr val="FF0000"/>
                </a:solidFill>
                <a:latin typeface="Arial" charset="0"/>
                <a:cs typeface="Arial" charset="0"/>
              </a:rPr>
              <a:t>Makapanahon</a:t>
            </a:r>
            <a:r>
              <a:rPr lang="en-US" sz="4000" b="1" dirty="0">
                <a:solidFill>
                  <a:srgbClr val="FF0000"/>
                </a:solidFill>
                <a:latin typeface="Arial" charset="0"/>
                <a:cs typeface="Arial" charset="0"/>
              </a:rPr>
              <a:t> ang Paglalahad na Pangangaral?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53027"/>
                                        </p:tgtEl>
                                        <p:attrNameLst>
                                          <p:attrName>style.visibility</p:attrName>
                                        </p:attrNameLst>
                                      </p:cBhvr>
                                      <p:to>
                                        <p:strVal val="visible"/>
                                      </p:to>
                                    </p:set>
                                    <p:anim calcmode="lin" valueType="num">
                                      <p:cBhvr>
                                        <p:cTn id="7" dur="500" fill="hold"/>
                                        <p:tgtEl>
                                          <p:spTgt spid="1153027"/>
                                        </p:tgtEl>
                                        <p:attrNameLst>
                                          <p:attrName>ppt_w</p:attrName>
                                        </p:attrNameLst>
                                      </p:cBhvr>
                                      <p:tavLst>
                                        <p:tav tm="0">
                                          <p:val>
                                            <p:fltVal val="0"/>
                                          </p:val>
                                        </p:tav>
                                        <p:tav tm="100000">
                                          <p:val>
                                            <p:strVal val="#ppt_w"/>
                                          </p:val>
                                        </p:tav>
                                      </p:tavLst>
                                    </p:anim>
                                    <p:anim calcmode="lin" valueType="num">
                                      <p:cBhvr>
                                        <p:cTn id="8" dur="500" fill="hold"/>
                                        <p:tgtEl>
                                          <p:spTgt spid="1153027"/>
                                        </p:tgtEl>
                                        <p:attrNameLst>
                                          <p:attrName>ppt_h</p:attrName>
                                        </p:attrNameLst>
                                      </p:cBhvr>
                                      <p:tavLst>
                                        <p:tav tm="0">
                                          <p:val>
                                            <p:fltVal val="0"/>
                                          </p:val>
                                        </p:tav>
                                        <p:tav tm="100000">
                                          <p:val>
                                            <p:strVal val="#ppt_h"/>
                                          </p:val>
                                        </p:tav>
                                      </p:tavLst>
                                    </p:anim>
                                    <p:anim calcmode="lin" valueType="num">
                                      <p:cBhvr>
                                        <p:cTn id="9" dur="500" fill="hold"/>
                                        <p:tgtEl>
                                          <p:spTgt spid="1153027"/>
                                        </p:tgtEl>
                                        <p:attrNameLst>
                                          <p:attrName>style.rotation</p:attrName>
                                        </p:attrNameLst>
                                      </p:cBhvr>
                                      <p:tavLst>
                                        <p:tav tm="0">
                                          <p:val>
                                            <p:fltVal val="360"/>
                                          </p:val>
                                        </p:tav>
                                        <p:tav tm="100000">
                                          <p:val>
                                            <p:fltVal val="0"/>
                                          </p:val>
                                        </p:tav>
                                      </p:tavLst>
                                    </p:anim>
                                    <p:animEffect transition="in" filter="fade">
                                      <p:cBhvr>
                                        <p:cTn id="10" dur="500"/>
                                        <p:tgtEl>
                                          <p:spTgt spid="1153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0" y="-609600"/>
            <a:ext cx="1905000" cy="792163"/>
          </a:xfrm>
          <a:noFill/>
        </p:spPr>
        <p:txBody>
          <a:bodyPr numCol="1"/>
          <a:lstStyle/>
          <a:p>
            <a:pPr eaLnBrk="1" hangingPunct="1"/>
            <a:r>
              <a:rPr lang="en-US" b="1">
                <a:solidFill>
                  <a:schemeClr val="tx1"/>
                </a:solidFill>
                <a:latin typeface="Arial" charset="0"/>
              </a:rPr>
              <a:t>Black</a:t>
            </a:r>
            <a:endParaRPr lang="en-US">
              <a:solidFill>
                <a:schemeClr val="bg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Pagsasaysay</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ng</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Bibliya</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3600" b="1" dirty="0" err="1">
                <a:solidFill>
                  <a:srgbClr val="FFFFFF"/>
                </a:solidFill>
                <a:latin typeface="Arial" charset="0"/>
                <a:cs typeface="Arial" charset="0"/>
              </a:rPr>
              <a:t>Kunin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ang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presentasyong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ito</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libre</a:t>
            </a:r>
            <a:r>
              <a:rPr lang="en-US" sz="3600" b="1" dirty="0">
                <a:solidFill>
                  <a:srgbClr val="FFFFFF"/>
                </a:solidFill>
                <a:latin typeface="Arial" charset="0"/>
                <a:cs typeface="Arial" charset="0"/>
              </a:rPr>
              <a:t>!</a:t>
            </a: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5727078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609600"/>
            <a:ext cx="7775575" cy="990600"/>
          </a:xfrm>
          <a:gradFill rotWithShape="0">
            <a:gsLst>
              <a:gs pos="0">
                <a:srgbClr val="800080"/>
              </a:gs>
              <a:gs pos="50000">
                <a:srgbClr val="800080">
                  <a:gamma/>
                  <a:shade val="29804"/>
                  <a:invGamma/>
                </a:srgbClr>
              </a:gs>
              <a:gs pos="100000">
                <a:srgbClr val="800080"/>
              </a:gs>
            </a:gsLst>
            <a:lin ang="5400000" scaled="1"/>
          </a:gradFill>
        </p:spPr>
        <p:txBody>
          <a:bodyPr numCol="1"/>
          <a:lstStyle/>
          <a:p>
            <a:pPr>
              <a:defRPr/>
            </a:pPr>
            <a:r>
              <a:rPr lang="en-US" sz="3200" b="1" dirty="0">
                <a:latin typeface="Arial"/>
                <a:cs typeface="Arial"/>
              </a:rPr>
              <a:t>Ang Proseso sa Paghahanda ng Paglalahad na Sermon</a:t>
            </a:r>
          </a:p>
        </p:txBody>
      </p:sp>
      <p:sp>
        <p:nvSpPr>
          <p:cNvPr id="81923" name="Rectangle 3"/>
          <p:cNvSpPr>
            <a:spLocks noChangeArrowheads="1"/>
          </p:cNvSpPr>
          <p:nvPr/>
        </p:nvSpPr>
        <p:spPr>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4100" name="Rectangle 4"/>
          <p:cNvSpPr>
            <a:spLocks noChangeArrowheads="1"/>
          </p:cNvSpPr>
          <p:nvPr/>
        </p:nvSpPr>
        <p:spPr>
          <a:xfrm>
            <a:off x="611188" y="1600200"/>
            <a:ext cx="7921625" cy="304800"/>
          </a:xfrm>
          <a:prstGeom prst="rect">
            <a:avLst/>
          </a:prstGeom>
          <a:noFill/>
          <a:ln w="12700">
            <a:noFill/>
            <a:miter lim="800000"/>
            <a:headEnd/>
            <a:tailEnd/>
          </a:ln>
          <a:effectLst/>
        </p:spPr>
        <p:txBody>
          <a:bodyPr lIns="90487" tIns="44450" rIns="90487" bIns="44450" numCol="1" anchor="ctr"/>
          <a:lstStyle/>
          <a:p>
            <a:pPr algn="ctr">
              <a:defRPr/>
            </a:pPr>
            <a:r>
              <a:rPr lang="en-US" sz="1600" b="1" dirty="0">
                <a:solidFill>
                  <a:srgbClr val="FFFF00"/>
                </a:solidFill>
                <a:effectLst>
                  <a:outerShdw blurRad="38100" dist="38100" dir="2700000" algn="tl">
                    <a:srgbClr val="000000"/>
                  </a:outerShdw>
                </a:effectLst>
                <a:latin typeface="Arial"/>
                <a:cs typeface="Arial"/>
              </a:rPr>
              <a:t>Base sa libro ni  Ramesh Richard, Paghahanda sa Paglalahad na Sermon</a:t>
            </a:r>
            <a:endParaRPr lang="en-US" sz="1600" b="1" i="1" dirty="0">
              <a:solidFill>
                <a:srgbClr val="FFFF00"/>
              </a:solidFill>
              <a:effectLst>
                <a:outerShdw blurRad="38100" dist="38100" dir="2700000" algn="tl">
                  <a:srgbClr val="000000"/>
                </a:outerShdw>
              </a:effectLst>
              <a:latin typeface="Arial"/>
              <a:cs typeface="Arial"/>
            </a:endParaRPr>
          </a:p>
        </p:txBody>
      </p:sp>
      <p:sp>
        <p:nvSpPr>
          <p:cNvPr id="4101" name="Rectangle 5"/>
          <p:cNvSpPr>
            <a:spLocks noChangeArrowheads="1"/>
          </p:cNvSpPr>
          <p:nvPr/>
        </p:nvSpPr>
        <p:spPr>
          <a:xfrm>
            <a:off x="2286000" y="5146675"/>
            <a:ext cx="782264"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a:solidFill>
                  <a:srgbClr val="FFFF00"/>
                </a:solidFill>
                <a:effectLst>
                  <a:outerShdw blurRad="38100" dist="38100" dir="2700000" algn="tl">
                    <a:srgbClr val="000000"/>
                  </a:outerShdw>
                </a:effectLst>
                <a:latin typeface="Arial"/>
                <a:cs typeface="Arial"/>
              </a:rPr>
              <a:t>Aral</a:t>
            </a:r>
            <a:endParaRPr lang="en-US" b="1" dirty="0">
              <a:solidFill>
                <a:srgbClr val="FFFF00"/>
              </a:solidFill>
              <a:effectLst>
                <a:outerShdw blurRad="38100" dist="38100" dir="2700000" algn="tl">
                  <a:srgbClr val="000000"/>
                </a:outerShdw>
              </a:effectLst>
              <a:latin typeface="Arial"/>
              <a:cs typeface="Arial"/>
            </a:endParaRPr>
          </a:p>
        </p:txBody>
      </p:sp>
      <p:sp>
        <p:nvSpPr>
          <p:cNvPr id="81926" name="Rectangle 6"/>
          <p:cNvSpPr>
            <a:spLocks noChangeArrowheads="1"/>
          </p:cNvSpPr>
          <p:nvPr/>
        </p:nvSpPr>
        <p:spPr>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27" name="Rectangle 7"/>
          <p:cNvSpPr>
            <a:spLocks noChangeArrowheads="1"/>
          </p:cNvSpPr>
          <p:nvPr/>
        </p:nvSpPr>
        <p:spPr>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28" name="Rectangle 8"/>
          <p:cNvSpPr>
            <a:spLocks noChangeArrowheads="1"/>
          </p:cNvSpPr>
          <p:nvPr/>
        </p:nvSpPr>
        <p:spPr>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4105" name="Rectangle 9"/>
          <p:cNvSpPr>
            <a:spLocks noChangeArrowheads="1"/>
          </p:cNvSpPr>
          <p:nvPr/>
        </p:nvSpPr>
        <p:spPr>
          <a:xfrm>
            <a:off x="1995488" y="4419600"/>
            <a:ext cx="1168204"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dirty="0">
                <a:solidFill>
                  <a:srgbClr val="FFFF00"/>
                </a:solidFill>
                <a:effectLst>
                  <a:outerShdw blurRad="38100" dist="38100" dir="2700000" algn="tl">
                    <a:srgbClr val="000000"/>
                  </a:outerShdw>
                </a:effectLst>
                <a:latin typeface="Arial"/>
                <a:cs typeface="Arial"/>
              </a:rPr>
              <a:t>   Ayos</a:t>
            </a:r>
          </a:p>
        </p:txBody>
      </p:sp>
      <p:sp>
        <p:nvSpPr>
          <p:cNvPr id="4106" name="Rectangle 10"/>
          <p:cNvSpPr>
            <a:spLocks noChangeArrowheads="1"/>
          </p:cNvSpPr>
          <p:nvPr/>
        </p:nvSpPr>
        <p:spPr>
          <a:xfrm>
            <a:off x="5472023" y="5181600"/>
            <a:ext cx="2029401"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a:solidFill>
                  <a:srgbClr val="FFFF00"/>
                </a:solidFill>
                <a:effectLst>
                  <a:outerShdw blurRad="38100" dist="38100" dir="2700000" algn="tl">
                    <a:srgbClr val="000000"/>
                  </a:outerShdw>
                </a:effectLst>
                <a:latin typeface="Arial"/>
                <a:cs typeface="Arial"/>
              </a:rPr>
              <a:t>Pangangaral</a:t>
            </a:r>
            <a:endParaRPr lang="en-US" b="1" dirty="0">
              <a:solidFill>
                <a:srgbClr val="FFFF00"/>
              </a:solidFill>
              <a:effectLst>
                <a:outerShdw blurRad="38100" dist="38100" dir="2700000" algn="tl">
                  <a:srgbClr val="000000"/>
                </a:outerShdw>
              </a:effectLst>
              <a:latin typeface="Arial"/>
              <a:cs typeface="Arial"/>
            </a:endParaRPr>
          </a:p>
        </p:txBody>
      </p:sp>
      <p:sp>
        <p:nvSpPr>
          <p:cNvPr id="4107" name="Rectangle 11"/>
          <p:cNvSpPr>
            <a:spLocks noChangeArrowheads="1"/>
          </p:cNvSpPr>
          <p:nvPr/>
        </p:nvSpPr>
        <p:spPr>
          <a:xfrm>
            <a:off x="5638800" y="4419600"/>
            <a:ext cx="1253163"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dirty="0">
                <a:solidFill>
                  <a:srgbClr val="FFFF00"/>
                </a:solidFill>
                <a:effectLst>
                  <a:outerShdw blurRad="38100" dist="38100" dir="2700000" algn="tl">
                    <a:srgbClr val="000000"/>
                  </a:outerShdw>
                </a:effectLst>
                <a:latin typeface="Arial"/>
                <a:cs typeface="Arial"/>
              </a:rPr>
              <a:t>    Ayos</a:t>
            </a:r>
          </a:p>
        </p:txBody>
      </p:sp>
      <p:sp>
        <p:nvSpPr>
          <p:cNvPr id="81932" name="Rectangle 12"/>
          <p:cNvSpPr>
            <a:spLocks noChangeArrowheads="1"/>
          </p:cNvSpPr>
          <p:nvPr/>
        </p:nvSpPr>
        <p:spPr>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4109" name="Rectangle 13"/>
          <p:cNvSpPr>
            <a:spLocks noChangeArrowheads="1"/>
          </p:cNvSpPr>
          <p:nvPr/>
        </p:nvSpPr>
        <p:spPr>
          <a:xfrm>
            <a:off x="2438400" y="3643313"/>
            <a:ext cx="780662"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a:solidFill>
                  <a:srgbClr val="FFFF00"/>
                </a:solidFill>
                <a:effectLst>
                  <a:outerShdw blurRad="38100" dist="38100" dir="2700000" algn="tl">
                    <a:srgbClr val="000000"/>
                  </a:outerShdw>
                </a:effectLst>
                <a:latin typeface="Arial"/>
                <a:cs typeface="Arial"/>
              </a:rPr>
              <a:t>SPT</a:t>
            </a:r>
            <a:endParaRPr lang="en-US" b="1" dirty="0">
              <a:solidFill>
                <a:srgbClr val="FFFF00"/>
              </a:solidFill>
              <a:effectLst>
                <a:outerShdw blurRad="38100" dist="38100" dir="2700000" algn="tl">
                  <a:srgbClr val="000000"/>
                </a:outerShdw>
              </a:effectLst>
              <a:latin typeface="Arial"/>
              <a:cs typeface="Arial"/>
            </a:endParaRPr>
          </a:p>
        </p:txBody>
      </p:sp>
      <p:sp>
        <p:nvSpPr>
          <p:cNvPr id="81934" name="Rectangle 14"/>
          <p:cNvSpPr>
            <a:spLocks noChangeArrowheads="1"/>
          </p:cNvSpPr>
          <p:nvPr/>
        </p:nvSpPr>
        <p:spPr>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35" name="Rectangle 15"/>
          <p:cNvSpPr>
            <a:spLocks noChangeArrowheads="1"/>
          </p:cNvSpPr>
          <p:nvPr/>
        </p:nvSpPr>
        <p:spPr>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4112" name="Rectangle 16"/>
          <p:cNvSpPr>
            <a:spLocks noChangeArrowheads="1"/>
          </p:cNvSpPr>
          <p:nvPr/>
        </p:nvSpPr>
        <p:spPr>
          <a:xfrm>
            <a:off x="6005513" y="3643313"/>
            <a:ext cx="798294"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dirty="0">
                <a:solidFill>
                  <a:srgbClr val="FFFF00"/>
                </a:solidFill>
                <a:effectLst>
                  <a:outerShdw blurRad="38100" dist="38100" dir="2700000" algn="tl">
                    <a:srgbClr val="000000"/>
                  </a:outerShdw>
                </a:effectLst>
                <a:latin typeface="Arial"/>
                <a:cs typeface="Arial"/>
              </a:rPr>
              <a:t>SPS</a:t>
            </a:r>
          </a:p>
        </p:txBody>
      </p:sp>
      <p:sp>
        <p:nvSpPr>
          <p:cNvPr id="4113" name="Rectangle 17"/>
          <p:cNvSpPr>
            <a:spLocks noChangeArrowheads="1"/>
          </p:cNvSpPr>
          <p:nvPr/>
        </p:nvSpPr>
        <p:spPr>
          <a:xfrm>
            <a:off x="2959100" y="2805113"/>
            <a:ext cx="3280989" cy="458787"/>
          </a:xfrm>
          <a:prstGeom prst="rect">
            <a:avLst/>
          </a:prstGeom>
          <a:noFill/>
          <a:ln w="12700">
            <a:noFill/>
            <a:miter lim="800000"/>
            <a:headEnd/>
            <a:tailEnd/>
          </a:ln>
          <a:effectLst/>
        </p:spPr>
        <p:txBody>
          <a:bodyPr wrap="square" lIns="90487" tIns="44450" rIns="90487" bIns="44450" numCol="1" anchor="t">
            <a:spAutoFit/>
          </a:bodyPr>
          <a:lstStyle/>
          <a:p>
            <a:pPr algn="ctr">
              <a:defRPr/>
            </a:pPr>
            <a:r>
              <a:rPr lang="en-US" b="1" dirty="0">
                <a:solidFill>
                  <a:srgbClr val="FFFF00"/>
                </a:solidFill>
                <a:effectLst>
                  <a:outerShdw blurRad="38100" dist="38100" dir="2700000" algn="tl">
                    <a:srgbClr val="000000"/>
                  </a:outerShdw>
                </a:effectLst>
                <a:latin typeface="Arial"/>
                <a:cs typeface="Arial"/>
              </a:rPr>
              <a:t>Tulay sa Layunin</a:t>
            </a:r>
          </a:p>
        </p:txBody>
      </p:sp>
      <p:sp>
        <p:nvSpPr>
          <p:cNvPr id="4114" name="Rectangle 18"/>
          <p:cNvSpPr>
            <a:spLocks noChangeArrowheads="1"/>
          </p:cNvSpPr>
          <p:nvPr/>
        </p:nvSpPr>
        <p:spPr>
          <a:xfrm>
            <a:off x="4272358" y="2336800"/>
            <a:ext cx="738984" cy="397545"/>
          </a:xfrm>
          <a:prstGeom prst="rect">
            <a:avLst/>
          </a:prstGeom>
          <a:noFill/>
          <a:ln w="12700">
            <a:noFill/>
            <a:miter lim="800000"/>
            <a:headEnd/>
            <a:tailEnd/>
          </a:ln>
          <a:effectLst/>
        </p:spPr>
        <p:txBody>
          <a:bodyPr wrap="none" lIns="90487" tIns="44450" rIns="90487" bIns="44450" numCol="1" anchor="t">
            <a:spAutoFit/>
          </a:bodyPr>
          <a:lstStyle/>
          <a:p>
            <a:pPr algn="ctr">
              <a:defRPr/>
            </a:pPr>
            <a:r>
              <a:rPr lang="en-US" sz="2000" b="1" i="1" dirty="0">
                <a:solidFill>
                  <a:srgbClr val="FDE3BA"/>
                </a:solidFill>
                <a:effectLst>
                  <a:outerShdw blurRad="38100" dist="38100" dir="2700000" algn="tl">
                    <a:srgbClr val="000000"/>
                  </a:outerShdw>
                </a:effectLst>
                <a:latin typeface="Arial"/>
                <a:cs typeface="Arial"/>
              </a:rPr>
              <a:t>Utak</a:t>
            </a:r>
            <a:endParaRPr lang="en-US" b="1" i="1" dirty="0">
              <a:solidFill>
                <a:srgbClr val="FDE3BA"/>
              </a:solidFill>
              <a:effectLst>
                <a:outerShdw blurRad="38100" dist="38100" dir="2700000" algn="tl">
                  <a:srgbClr val="000000"/>
                </a:outerShdw>
              </a:effectLst>
              <a:latin typeface="Arial"/>
              <a:cs typeface="Arial"/>
            </a:endParaRPr>
          </a:p>
        </p:txBody>
      </p:sp>
      <p:sp>
        <p:nvSpPr>
          <p:cNvPr id="4115" name="Rectangle 19"/>
          <p:cNvSpPr>
            <a:spLocks noChangeArrowheads="1"/>
          </p:cNvSpPr>
          <p:nvPr/>
        </p:nvSpPr>
        <p:spPr>
          <a:xfrm>
            <a:off x="4102100" y="3708400"/>
            <a:ext cx="1079500" cy="397545"/>
          </a:xfrm>
          <a:prstGeom prst="rect">
            <a:avLst/>
          </a:prstGeom>
          <a:noFill/>
          <a:ln w="12700">
            <a:noFill/>
            <a:miter lim="800000"/>
            <a:headEnd/>
            <a:tailEnd/>
          </a:ln>
          <a:effectLst/>
        </p:spPr>
        <p:txBody>
          <a:bodyPr lIns="90487" tIns="44450" rIns="90487" bIns="44450" numCol="1" anchor="t">
            <a:spAutoFit/>
          </a:bodyPr>
          <a:lstStyle/>
          <a:p>
            <a:pPr algn="ctr">
              <a:defRPr/>
            </a:pPr>
            <a:r>
              <a:rPr lang="en-US" sz="2000" b="1" i="1" dirty="0">
                <a:solidFill>
                  <a:srgbClr val="FDE3BA"/>
                </a:solidFill>
                <a:effectLst>
                  <a:outerShdw blurRad="38100" dist="38100" dir="2700000" algn="tl">
                    <a:srgbClr val="000000"/>
                  </a:outerShdw>
                </a:effectLst>
                <a:latin typeface="Arial"/>
                <a:cs typeface="Arial"/>
              </a:rPr>
              <a:t>Puso</a:t>
            </a:r>
            <a:endParaRPr lang="en-US" b="1" i="1" dirty="0">
              <a:solidFill>
                <a:srgbClr val="FDE3BA"/>
              </a:solidFill>
              <a:effectLst>
                <a:outerShdw blurRad="38100" dist="38100" dir="2700000" algn="tl">
                  <a:srgbClr val="000000"/>
                </a:outerShdw>
              </a:effectLst>
              <a:latin typeface="Arial"/>
              <a:cs typeface="Arial"/>
            </a:endParaRPr>
          </a:p>
        </p:txBody>
      </p:sp>
      <p:sp>
        <p:nvSpPr>
          <p:cNvPr id="4116" name="Rectangle 20"/>
          <p:cNvSpPr>
            <a:spLocks noChangeArrowheads="1"/>
          </p:cNvSpPr>
          <p:nvPr/>
        </p:nvSpPr>
        <p:spPr>
          <a:xfrm>
            <a:off x="3949700" y="4470400"/>
            <a:ext cx="1384300" cy="397545"/>
          </a:xfrm>
          <a:prstGeom prst="rect">
            <a:avLst/>
          </a:prstGeom>
          <a:noFill/>
          <a:ln w="12700">
            <a:noFill/>
            <a:miter lim="800000"/>
            <a:headEnd/>
            <a:tailEnd/>
          </a:ln>
          <a:effectLst/>
        </p:spPr>
        <p:txBody>
          <a:bodyPr lIns="90487" tIns="44450" rIns="90487" bIns="44450" numCol="1" anchor="t">
            <a:spAutoFit/>
          </a:bodyPr>
          <a:lstStyle/>
          <a:p>
            <a:pPr algn="ctr">
              <a:defRPr/>
            </a:pPr>
            <a:r>
              <a:rPr lang="en-US" sz="2000" b="1" i="1" dirty="0">
                <a:solidFill>
                  <a:srgbClr val="FDE3BA"/>
                </a:solidFill>
                <a:effectLst>
                  <a:outerShdw blurRad="38100" dist="38100" dir="2700000" algn="tl">
                    <a:srgbClr val="000000"/>
                  </a:outerShdw>
                </a:effectLst>
                <a:latin typeface="Arial"/>
                <a:cs typeface="Arial"/>
              </a:rPr>
              <a:t>Buto</a:t>
            </a:r>
            <a:endParaRPr lang="en-US" b="1" i="1" dirty="0">
              <a:solidFill>
                <a:srgbClr val="FDE3BA"/>
              </a:solidFill>
              <a:effectLst>
                <a:outerShdw blurRad="38100" dist="38100" dir="2700000" algn="tl">
                  <a:srgbClr val="000000"/>
                </a:outerShdw>
              </a:effectLst>
              <a:latin typeface="Arial"/>
              <a:cs typeface="Arial"/>
            </a:endParaRPr>
          </a:p>
        </p:txBody>
      </p:sp>
      <p:sp>
        <p:nvSpPr>
          <p:cNvPr id="4117" name="Rectangle 21"/>
          <p:cNvSpPr>
            <a:spLocks noChangeArrowheads="1"/>
          </p:cNvSpPr>
          <p:nvPr/>
        </p:nvSpPr>
        <p:spPr>
          <a:xfrm>
            <a:off x="4091825" y="5232400"/>
            <a:ext cx="1027952" cy="397545"/>
          </a:xfrm>
          <a:prstGeom prst="rect">
            <a:avLst/>
          </a:prstGeom>
          <a:noFill/>
          <a:ln w="12700">
            <a:noFill/>
            <a:miter lim="800000"/>
            <a:headEnd/>
            <a:tailEnd/>
          </a:ln>
          <a:effectLst/>
        </p:spPr>
        <p:txBody>
          <a:bodyPr wrap="square" lIns="90487" tIns="44450" rIns="90487" bIns="44450" numCol="1" anchor="t">
            <a:spAutoFit/>
          </a:bodyPr>
          <a:lstStyle/>
          <a:p>
            <a:pPr algn="ctr">
              <a:defRPr/>
            </a:pPr>
            <a:r>
              <a:rPr lang="en-US" sz="2000" b="1" i="1" dirty="0">
                <a:solidFill>
                  <a:srgbClr val="FDE3BA"/>
                </a:solidFill>
                <a:effectLst>
                  <a:outerShdw blurRad="38100" dist="38100" dir="2700000" algn="tl">
                    <a:srgbClr val="000000"/>
                  </a:outerShdw>
                </a:effectLst>
                <a:latin typeface="Arial"/>
                <a:cs typeface="Arial"/>
              </a:rPr>
              <a:t>Laman</a:t>
            </a:r>
            <a:endParaRPr lang="en-US" b="1" i="1" dirty="0">
              <a:solidFill>
                <a:srgbClr val="FDE3BA"/>
              </a:solidFill>
              <a:effectLst>
                <a:outerShdw blurRad="38100" dist="38100" dir="2700000" algn="tl">
                  <a:srgbClr val="000000"/>
                </a:outerShdw>
              </a:effectLst>
              <a:latin typeface="Arial"/>
              <a:cs typeface="Arial"/>
            </a:endParaRPr>
          </a:p>
        </p:txBody>
      </p:sp>
      <p:sp>
        <p:nvSpPr>
          <p:cNvPr id="81942" name="AutoShape 22"/>
          <p:cNvSpPr>
            <a:spLocks noChangeArrowheads="1"/>
          </p:cNvSpPr>
          <p:nvPr/>
        </p:nvSpPr>
        <p:spPr>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43" name="AutoShape 23"/>
          <p:cNvSpPr>
            <a:spLocks noChangeArrowheads="1"/>
          </p:cNvSpPr>
          <p:nvPr/>
        </p:nvSpPr>
        <p:spPr>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44" name="AutoShape 24"/>
          <p:cNvSpPr>
            <a:spLocks noChangeArrowheads="1"/>
          </p:cNvSpPr>
          <p:nvPr/>
        </p:nvSpPr>
        <p:spPr>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45" name="AutoShape 25"/>
          <p:cNvSpPr>
            <a:spLocks noChangeArrowheads="1"/>
          </p:cNvSpPr>
          <p:nvPr/>
        </p:nvSpPr>
        <p:spPr>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46" name="AutoShape 26"/>
          <p:cNvSpPr>
            <a:spLocks noChangeArrowheads="1"/>
          </p:cNvSpPr>
          <p:nvPr/>
        </p:nvSpPr>
        <p:spPr>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47" name="AutoShape 27"/>
          <p:cNvSpPr>
            <a:spLocks noChangeArrowheads="1"/>
          </p:cNvSpPr>
          <p:nvPr/>
        </p:nvSpPr>
        <p:spPr>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4124" name="Rectangle 28"/>
          <p:cNvSpPr>
            <a:spLocks noChangeArrowheads="1"/>
          </p:cNvSpPr>
          <p:nvPr/>
        </p:nvSpPr>
        <p:spPr>
          <a:xfrm>
            <a:off x="2189163" y="1884363"/>
            <a:ext cx="1424300"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numCol="1" anchor="t">
            <a:spAutoFit/>
          </a:bodyPr>
          <a:lstStyle/>
          <a:p>
            <a:pPr>
              <a:defRPr/>
            </a:pPr>
            <a:r>
              <a:rPr lang="en-US" b="1" dirty="0">
                <a:solidFill>
                  <a:srgbClr val="D49FFF"/>
                </a:solidFill>
                <a:effectLst>
                  <a:outerShdw blurRad="38100" dist="38100" dir="2700000" algn="tl">
                    <a:srgbClr val="000000"/>
                  </a:outerShdw>
                </a:effectLst>
                <a:latin typeface="Arial"/>
                <a:cs typeface="Arial"/>
              </a:rPr>
              <a:t>TEKSTO</a:t>
            </a:r>
          </a:p>
        </p:txBody>
      </p:sp>
      <p:sp>
        <p:nvSpPr>
          <p:cNvPr id="4125" name="Rectangle 29"/>
          <p:cNvSpPr>
            <a:spLocks noChangeArrowheads="1"/>
          </p:cNvSpPr>
          <p:nvPr/>
        </p:nvSpPr>
        <p:spPr>
          <a:xfrm>
            <a:off x="5770563" y="1884363"/>
            <a:ext cx="1519237" cy="4699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numCol="1">
            <a:spAutoFit/>
          </a:bodyPr>
          <a:lstStyle/>
          <a:p>
            <a:pPr>
              <a:defRPr/>
            </a:pPr>
            <a:r>
              <a:rPr lang="en-US" b="1">
                <a:solidFill>
                  <a:srgbClr val="D49FFF"/>
                </a:solidFill>
                <a:effectLst>
                  <a:outerShdw blurRad="38100" dist="38100" dir="2700000" algn="tl">
                    <a:srgbClr val="000000"/>
                  </a:outerShdw>
                </a:effectLst>
                <a:latin typeface="Arial"/>
                <a:cs typeface="Arial"/>
              </a:rPr>
              <a:t>SERMON</a:t>
            </a:r>
          </a:p>
        </p:txBody>
      </p:sp>
      <p:sp>
        <p:nvSpPr>
          <p:cNvPr id="4126" name="Rectangle 30"/>
          <p:cNvSpPr>
            <a:spLocks noChangeArrowheads="1"/>
          </p:cNvSpPr>
          <p:nvPr/>
        </p:nvSpPr>
        <p:spPr>
          <a:xfrm>
            <a:off x="519113" y="5486400"/>
            <a:ext cx="1713610" cy="305212"/>
          </a:xfrm>
          <a:prstGeom prst="rect">
            <a:avLst/>
          </a:prstGeom>
          <a:noFill/>
          <a:ln w="12700">
            <a:noFill/>
            <a:miter lim="800000"/>
            <a:headEnd/>
            <a:tailEnd/>
          </a:ln>
          <a:effectLst/>
        </p:spPr>
        <p:txBody>
          <a:bodyPr wrap="non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1 Pumili ng teksto</a:t>
            </a:r>
          </a:p>
        </p:txBody>
      </p:sp>
      <p:sp>
        <p:nvSpPr>
          <p:cNvPr id="4127" name="Rectangle 31"/>
          <p:cNvSpPr>
            <a:spLocks noChangeArrowheads="1"/>
          </p:cNvSpPr>
          <p:nvPr/>
        </p:nvSpPr>
        <p:spPr>
          <a:xfrm>
            <a:off x="519113" y="5181600"/>
            <a:ext cx="1984467" cy="304800"/>
          </a:xfrm>
          <a:prstGeom prst="rect">
            <a:avLst/>
          </a:prstGeom>
          <a:noFill/>
          <a:ln w="12700">
            <a:noFill/>
            <a:miter lim="800000"/>
            <a:headEnd/>
            <a:tailEnd/>
          </a:ln>
          <a:effectLst/>
        </p:spPr>
        <p:txBody>
          <a:bodyPr wrap="squar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2 Suriin ang teksto</a:t>
            </a:r>
          </a:p>
        </p:txBody>
      </p:sp>
      <p:sp>
        <p:nvSpPr>
          <p:cNvPr id="4128" name="Rectangle 32"/>
          <p:cNvSpPr>
            <a:spLocks noChangeArrowheads="1"/>
          </p:cNvSpPr>
          <p:nvPr/>
        </p:nvSpPr>
        <p:spPr>
          <a:xfrm>
            <a:off x="595313" y="4314017"/>
            <a:ext cx="1360581" cy="736099"/>
          </a:xfrm>
          <a:prstGeom prst="rect">
            <a:avLst/>
          </a:prstGeom>
          <a:noFill/>
          <a:ln w="12700">
            <a:noFill/>
            <a:miter lim="800000"/>
            <a:headEnd/>
            <a:tailEnd/>
          </a:ln>
          <a:effectLst/>
        </p:spPr>
        <p:txBody>
          <a:bodyPr wrap="squar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3.1 Eksehetikal na Balangkas</a:t>
            </a:r>
          </a:p>
        </p:txBody>
      </p:sp>
      <p:sp>
        <p:nvSpPr>
          <p:cNvPr id="4129" name="Rectangle 33"/>
          <p:cNvSpPr>
            <a:spLocks noChangeArrowheads="1"/>
          </p:cNvSpPr>
          <p:nvPr/>
        </p:nvSpPr>
        <p:spPr>
          <a:xfrm>
            <a:off x="671513" y="3757613"/>
            <a:ext cx="1944687" cy="520655"/>
          </a:xfrm>
          <a:prstGeom prst="rect">
            <a:avLst/>
          </a:prstGeom>
          <a:noFill/>
          <a:ln w="12700">
            <a:noFill/>
            <a:miter lim="800000"/>
            <a:headEnd/>
            <a:tailEnd/>
          </a:ln>
          <a:effectLst/>
        </p:spPr>
        <p:txBody>
          <a:bodyPr wrap="squar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3.2 Eksehetikal na Ideya</a:t>
            </a:r>
          </a:p>
        </p:txBody>
      </p:sp>
      <p:sp>
        <p:nvSpPr>
          <p:cNvPr id="4130" name="Rectangle 34"/>
          <p:cNvSpPr>
            <a:spLocks noChangeArrowheads="1"/>
          </p:cNvSpPr>
          <p:nvPr/>
        </p:nvSpPr>
        <p:spPr>
          <a:xfrm>
            <a:off x="1281113" y="2690813"/>
            <a:ext cx="1667715" cy="736099"/>
          </a:xfrm>
          <a:prstGeom prst="rect">
            <a:avLst/>
          </a:prstGeom>
          <a:noFill/>
          <a:ln w="12700">
            <a:noFill/>
            <a:miter lim="800000"/>
            <a:headEnd/>
            <a:tailEnd/>
          </a:ln>
          <a:effectLst/>
        </p:spPr>
        <p:txBody>
          <a:bodyPr wrap="squar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4   Tatlong Paglalahad na Tanong</a:t>
            </a:r>
          </a:p>
        </p:txBody>
      </p:sp>
      <p:sp>
        <p:nvSpPr>
          <p:cNvPr id="4131" name="Rectangle 35"/>
          <p:cNvSpPr>
            <a:spLocks noChangeArrowheads="1"/>
          </p:cNvSpPr>
          <p:nvPr/>
        </p:nvSpPr>
        <p:spPr>
          <a:xfrm>
            <a:off x="3079720" y="2157413"/>
            <a:ext cx="3323601" cy="305212"/>
          </a:xfrm>
          <a:prstGeom prst="rect">
            <a:avLst/>
          </a:prstGeom>
          <a:noFill/>
          <a:ln w="12700">
            <a:noFill/>
            <a:miter lim="800000"/>
            <a:headEnd/>
            <a:tailEnd/>
          </a:ln>
          <a:effectLst/>
        </p:spPr>
        <p:txBody>
          <a:bodyPr wrap="non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5 Naising Tugon ng mga Tagapakinig</a:t>
            </a:r>
          </a:p>
        </p:txBody>
      </p:sp>
      <p:sp>
        <p:nvSpPr>
          <p:cNvPr id="4132" name="Rectangle 36"/>
          <p:cNvSpPr>
            <a:spLocks noChangeArrowheads="1"/>
          </p:cNvSpPr>
          <p:nvPr/>
        </p:nvSpPr>
        <p:spPr>
          <a:xfrm>
            <a:off x="6757449" y="3757613"/>
            <a:ext cx="2051843" cy="305212"/>
          </a:xfrm>
          <a:prstGeom prst="rect">
            <a:avLst/>
          </a:prstGeom>
          <a:noFill/>
          <a:ln w="12700">
            <a:noFill/>
            <a:miter lim="800000"/>
            <a:headEnd/>
            <a:tailEnd/>
          </a:ln>
          <a:effectLst/>
        </p:spPr>
        <p:txBody>
          <a:bodyPr wrap="non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6 </a:t>
            </a:r>
            <a:r>
              <a:rPr lang="en-US" sz="1400" b="1" dirty="0" err="1">
                <a:solidFill>
                  <a:srgbClr val="FFFFFF"/>
                </a:solidFill>
                <a:effectLst>
                  <a:outerShdw blurRad="38100" dist="38100" dir="2700000" algn="tl">
                    <a:srgbClr val="000000"/>
                  </a:outerShdw>
                </a:effectLst>
                <a:latin typeface="Arial"/>
                <a:cs typeface="Arial"/>
              </a:rPr>
              <a:t>Homiletikal</a:t>
            </a:r>
            <a:r>
              <a:rPr lang="en-US" sz="1400" b="1" dirty="0">
                <a:solidFill>
                  <a:srgbClr val="FFFFFF"/>
                </a:solidFill>
                <a:effectLst>
                  <a:outerShdw blurRad="38100" dist="38100" dir="2700000" algn="tl">
                    <a:srgbClr val="000000"/>
                  </a:outerShdw>
                </a:effectLst>
                <a:latin typeface="Arial"/>
                <a:cs typeface="Arial"/>
              </a:rPr>
              <a:t> na Ideya</a:t>
            </a:r>
          </a:p>
        </p:txBody>
      </p:sp>
      <p:sp>
        <p:nvSpPr>
          <p:cNvPr id="4133" name="Rectangle 37"/>
          <p:cNvSpPr>
            <a:spLocks noChangeArrowheads="1"/>
          </p:cNvSpPr>
          <p:nvPr/>
        </p:nvSpPr>
        <p:spPr>
          <a:xfrm>
            <a:off x="7310258" y="4061604"/>
            <a:ext cx="1363475" cy="1166986"/>
          </a:xfrm>
          <a:prstGeom prst="rect">
            <a:avLst/>
          </a:prstGeom>
          <a:noFill/>
          <a:ln w="12700">
            <a:noFill/>
            <a:miter lim="800000"/>
            <a:headEnd/>
            <a:tailEnd/>
          </a:ln>
          <a:effectLst/>
        </p:spPr>
        <p:txBody>
          <a:bodyPr wrap="squar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7 </a:t>
            </a:r>
            <a:r>
              <a:rPr lang="en-US" sz="1400" b="1" dirty="0" err="1">
                <a:solidFill>
                  <a:srgbClr val="FFFFFF"/>
                </a:solidFill>
                <a:effectLst>
                  <a:outerShdw blurRad="38100" dist="38100" dir="2700000" algn="tl">
                    <a:srgbClr val="000000"/>
                  </a:outerShdw>
                </a:effectLst>
                <a:latin typeface="Arial"/>
                <a:cs typeface="Arial"/>
              </a:rPr>
              <a:t>Homiletikal</a:t>
            </a:r>
            <a:r>
              <a:rPr lang="en-US" sz="1400" b="1" dirty="0">
                <a:solidFill>
                  <a:srgbClr val="FFFFFF"/>
                </a:solidFill>
                <a:effectLst>
                  <a:outerShdw blurRad="38100" dist="38100" dir="2700000" algn="tl">
                    <a:srgbClr val="000000"/>
                  </a:outerShdw>
                </a:effectLst>
                <a:latin typeface="Arial"/>
                <a:cs typeface="Arial"/>
              </a:rPr>
              <a:t> na Balangkas</a:t>
            </a:r>
          </a:p>
          <a:p>
            <a:pPr>
              <a:defRPr/>
            </a:pPr>
            <a:r>
              <a:rPr lang="en-US" sz="1400" b="1" dirty="0">
                <a:solidFill>
                  <a:srgbClr val="FFFFFF"/>
                </a:solidFill>
                <a:effectLst>
                  <a:outerShdw blurRad="38100" dist="38100" dir="2700000" algn="tl">
                    <a:srgbClr val="000000"/>
                  </a:outerShdw>
                </a:effectLst>
                <a:latin typeface="Arial"/>
                <a:cs typeface="Arial"/>
              </a:rPr>
              <a:t>8 Kalinawan</a:t>
            </a:r>
          </a:p>
          <a:p>
            <a:pPr>
              <a:defRPr/>
            </a:pPr>
            <a:r>
              <a:rPr lang="en-US" sz="1400" b="1">
                <a:solidFill>
                  <a:srgbClr val="FFFFFF"/>
                </a:solidFill>
                <a:effectLst>
                  <a:outerShdw blurRad="38100" dist="38100" dir="2700000" algn="tl">
                    <a:srgbClr val="000000"/>
                  </a:outerShdw>
                </a:effectLst>
                <a:latin typeface="Arial"/>
                <a:cs typeface="Arial"/>
              </a:rPr>
              <a:t>9 Panimula /Pangwakas</a:t>
            </a:r>
            <a:endParaRPr lang="en-US" sz="1400" b="1" dirty="0">
              <a:solidFill>
                <a:srgbClr val="FFFFFF"/>
              </a:solidFill>
              <a:effectLst>
                <a:outerShdw blurRad="38100" dist="38100" dir="2700000" algn="tl">
                  <a:srgbClr val="000000"/>
                </a:outerShdw>
              </a:effectLst>
              <a:latin typeface="Arial"/>
              <a:cs typeface="Arial"/>
            </a:endParaRPr>
          </a:p>
        </p:txBody>
      </p:sp>
      <p:sp>
        <p:nvSpPr>
          <p:cNvPr id="4134" name="Rectangle 38"/>
          <p:cNvSpPr>
            <a:spLocks noChangeArrowheads="1"/>
          </p:cNvSpPr>
          <p:nvPr/>
        </p:nvSpPr>
        <p:spPr>
          <a:xfrm>
            <a:off x="7377113" y="5439764"/>
            <a:ext cx="1117293" cy="520655"/>
          </a:xfrm>
          <a:prstGeom prst="rect">
            <a:avLst/>
          </a:prstGeom>
          <a:noFill/>
          <a:ln w="12700">
            <a:noFill/>
            <a:miter lim="800000"/>
            <a:headEnd/>
            <a:tailEnd/>
          </a:ln>
          <a:effectLst/>
        </p:spPr>
        <p:txBody>
          <a:bodyPr wrap="none" lIns="90487" tIns="44450" rIns="90487" bIns="44450" numCol="1" anchor="t">
            <a:spAutoFit/>
          </a:bodyPr>
          <a:lstStyle/>
          <a:p>
            <a:pPr>
              <a:defRPr/>
            </a:pPr>
            <a:r>
              <a:rPr lang="en-US" sz="1400" b="1">
                <a:solidFill>
                  <a:srgbClr val="FFFFFF"/>
                </a:solidFill>
                <a:effectLst>
                  <a:outerShdw blurRad="38100" dist="38100" dir="2700000" algn="tl">
                    <a:srgbClr val="000000"/>
                  </a:outerShdw>
                </a:effectLst>
                <a:latin typeface="Arial"/>
                <a:cs typeface="Arial"/>
              </a:rPr>
              <a:t>10 MSS &amp;</a:t>
            </a:r>
            <a:endParaRPr lang="en-US" sz="1400" b="1" dirty="0">
              <a:solidFill>
                <a:srgbClr val="FFFFFF"/>
              </a:solidFill>
              <a:effectLst>
                <a:outerShdw blurRad="38100" dist="38100" dir="2700000" algn="tl">
                  <a:srgbClr val="000000"/>
                </a:outerShdw>
              </a:effectLst>
              <a:latin typeface="Arial"/>
              <a:cs typeface="Arial"/>
            </a:endParaRPr>
          </a:p>
          <a:p>
            <a:pPr>
              <a:defRPr/>
            </a:pPr>
            <a:r>
              <a:rPr lang="en-US" sz="1400" b="1" dirty="0">
                <a:solidFill>
                  <a:srgbClr val="FFFFFF"/>
                </a:solidFill>
                <a:effectLst>
                  <a:outerShdw blurRad="38100" dist="38100" dir="2700000" algn="tl">
                    <a:srgbClr val="000000"/>
                  </a:outerShdw>
                </a:effectLst>
                <a:latin typeface="Arial"/>
                <a:cs typeface="Arial"/>
              </a:rPr>
              <a:t>   Mangaral</a:t>
            </a:r>
          </a:p>
        </p:txBody>
      </p:sp>
      <p:sp>
        <p:nvSpPr>
          <p:cNvPr id="4135" name="Rectangle 39"/>
          <p:cNvSpPr>
            <a:spLocks noChangeArrowheads="1"/>
          </p:cNvSpPr>
          <p:nvPr/>
        </p:nvSpPr>
        <p:spPr>
          <a:xfrm>
            <a:off x="685800" y="6021388"/>
            <a:ext cx="7924800" cy="520655"/>
          </a:xfrm>
          <a:prstGeom prst="rect">
            <a:avLst/>
          </a:prstGeom>
          <a:noFill/>
          <a:ln w="12700">
            <a:noFill/>
            <a:miter lim="800000"/>
            <a:headEnd/>
            <a:tailEnd/>
          </a:ln>
          <a:effectLst/>
        </p:spPr>
        <p:txBody>
          <a:bodyPr lIns="90487" tIns="44450" rIns="90487" bIns="44450" numCol="1" anchor="t">
            <a:spAutoFit/>
          </a:bodyPr>
          <a:lstStyle/>
          <a:p>
            <a:pPr algn="ctr">
              <a:defRPr/>
            </a:pPr>
            <a:r>
              <a:rPr lang="en-US" sz="1400" b="1" dirty="0">
                <a:solidFill>
                  <a:srgbClr val="FFFFFF"/>
                </a:solidFill>
                <a:effectLst>
                  <a:outerShdw blurRad="38100" dist="38100" dir="2700000" algn="tl">
                    <a:srgbClr val="000000"/>
                  </a:outerShdw>
                </a:effectLst>
                <a:latin typeface="Arial"/>
                <a:cs typeface="Arial"/>
              </a:rPr>
              <a:t>Ang mga salitang puti ay hango sa 10 hakbang ni Haddon Robinson, </a:t>
            </a:r>
            <a:r>
              <a:rPr lang="en-US" sz="1400" b="1" i="1" dirty="0" err="1">
                <a:solidFill>
                  <a:srgbClr val="FFFFFF"/>
                </a:solidFill>
                <a:effectLst>
                  <a:outerShdw blurRad="38100" dist="38100" dir="2700000" algn="tl">
                    <a:srgbClr val="000000"/>
                  </a:outerShdw>
                </a:effectLst>
                <a:latin typeface="Arial"/>
                <a:cs typeface="Arial"/>
              </a:rPr>
              <a:t>Makabibliyang</a:t>
            </a:r>
            <a:r>
              <a:rPr lang="en-US" sz="1400" b="1" i="1" dirty="0">
                <a:solidFill>
                  <a:srgbClr val="FFFFFF"/>
                </a:solidFill>
                <a:effectLst>
                  <a:outerShdw blurRad="38100" dist="38100" dir="2700000" algn="tl">
                    <a:srgbClr val="000000"/>
                  </a:outerShdw>
                </a:effectLst>
                <a:latin typeface="Arial"/>
                <a:cs typeface="Arial"/>
              </a:rPr>
              <a:t> </a:t>
            </a:r>
            <a:r>
              <a:rPr lang="en-US" sz="1400" b="1" i="1" dirty="0" err="1" smtClean="0">
                <a:solidFill>
                  <a:srgbClr val="FFFFFF"/>
                </a:solidFill>
                <a:effectLst>
                  <a:outerShdw blurRad="38100" dist="38100" dir="2700000" algn="tl">
                    <a:srgbClr val="000000"/>
                  </a:outerShdw>
                </a:effectLst>
                <a:latin typeface="Arial"/>
                <a:cs typeface="Arial"/>
              </a:rPr>
              <a:t>Pangangaral</a:t>
            </a:r>
            <a:r>
              <a:rPr lang="en-US" sz="1400" b="1" i="1" dirty="0" smtClean="0">
                <a:solidFill>
                  <a:srgbClr val="FFFFFF"/>
                </a:solidFill>
                <a:effectLst>
                  <a:outerShdw blurRad="38100" dist="38100" dir="2700000" algn="tl">
                    <a:srgbClr val="000000"/>
                  </a:outerShdw>
                </a:effectLst>
                <a:latin typeface="Arial"/>
                <a:cs typeface="Arial"/>
              </a:rPr>
              <a:t> (</a:t>
            </a:r>
            <a:r>
              <a:rPr lang="en-US" sz="1400" b="1" i="1" dirty="0" err="1" smtClean="0">
                <a:solidFill>
                  <a:srgbClr val="FFFFFF"/>
                </a:solidFill>
                <a:effectLst>
                  <a:outerShdw blurRad="38100" dist="38100" dir="2700000" algn="tl">
                    <a:srgbClr val="000000"/>
                  </a:outerShdw>
                </a:effectLst>
                <a:latin typeface="Arial"/>
                <a:cs typeface="Arial"/>
              </a:rPr>
              <a:t>manwal</a:t>
            </a:r>
            <a:r>
              <a:rPr lang="en-US" sz="1400" b="1" i="1" dirty="0" smtClean="0">
                <a:solidFill>
                  <a:srgbClr val="FFFFFF"/>
                </a:solidFill>
                <a:effectLst>
                  <a:outerShdw blurRad="38100" dist="38100" dir="2700000" algn="tl">
                    <a:srgbClr val="000000"/>
                  </a:outerShdw>
                </a:effectLst>
                <a:latin typeface="Arial"/>
                <a:cs typeface="Arial"/>
              </a:rPr>
              <a:t>, 105)</a:t>
            </a:r>
            <a:endParaRPr lang="en-US" sz="1400" b="1" dirty="0">
              <a:solidFill>
                <a:srgbClr val="FFFFFF"/>
              </a:solidFill>
              <a:effectLst>
                <a:outerShdw blurRad="38100" dist="38100" dir="2700000" algn="tl">
                  <a:srgbClr val="000000"/>
                </a:outerShdw>
              </a:effectLst>
              <a:latin typeface="Arial"/>
              <a:cs typeface="Arial"/>
            </a:endParaRPr>
          </a:p>
        </p:txBody>
      </p:sp>
      <p:sp>
        <p:nvSpPr>
          <p:cNvPr id="41" name="Oval 41"/>
          <p:cNvSpPr>
            <a:spLocks noChangeArrowheads="1"/>
          </p:cNvSpPr>
          <p:nvPr/>
        </p:nvSpPr>
        <p:spPr>
          <a:xfrm>
            <a:off x="5181600" y="3352800"/>
            <a:ext cx="3429000" cy="11430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numCol="1" anchor="ctr"/>
          <a:lstStyle/>
          <a:p>
            <a:endParaRPr lang="en-US">
              <a:solidFill>
                <a:srgbClr val="FFFFFF"/>
              </a:solidFill>
              <a:cs typeface="Arial" charset="0"/>
            </a:endParaRPr>
          </a:p>
        </p:txBody>
      </p:sp>
      <p:sp>
        <p:nvSpPr>
          <p:cNvPr id="42" name="Text Box 40"/>
          <p:cNvSpPr txBox="1">
            <a:spLocks noChangeArrowheads="1"/>
          </p:cNvSpPr>
          <p:nvPr/>
        </p:nvSpPr>
        <p:spPr>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dirty="0">
                <a:solidFill>
                  <a:srgbClr val="00084D"/>
                </a:solidFill>
                <a:cs typeface="Arial" charset="0"/>
              </a:rPr>
              <a:t>27-28, 251</a:t>
            </a:r>
            <a:endParaRPr lang="en-US" dirty="0">
              <a:solidFill>
                <a:srgbClr val="00084D"/>
              </a:solidFill>
              <a:cs typeface="Arial" charset="0"/>
            </a:endParaRPr>
          </a:p>
        </p:txBody>
      </p:sp>
      <p:sp>
        <p:nvSpPr>
          <p:cNvPr id="43" name="Rectangle 42"/>
          <p:cNvSpPr>
            <a:spLocks noChangeArrowheads="1"/>
          </p:cNvSpPr>
          <p:nvPr/>
        </p:nvSpPr>
        <p:spPr bwMode="auto">
          <a:xfrm>
            <a:off x="0" y="6514210"/>
            <a:ext cx="9144000" cy="343790"/>
          </a:xfrm>
          <a:prstGeom prst="rect">
            <a:avLst/>
          </a:prstGeom>
          <a:noFill/>
          <a:ln w="9525">
            <a:noFill/>
            <a:miter lim="800000"/>
            <a:headEnd/>
            <a:tailEnd/>
          </a:ln>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000000"/>
                </a:solidFill>
                <a:latin typeface="Arial"/>
                <a:cs typeface="Arial"/>
              </a:rPr>
              <a:t>Dr. Rick </a:t>
            </a:r>
            <a:r>
              <a:rPr lang="en-US" sz="2000" b="1" kern="0" dirty="0" smtClean="0">
                <a:solidFill>
                  <a:srgbClr val="000000"/>
                </a:solidFill>
                <a:latin typeface="Arial"/>
                <a:cs typeface="Arial"/>
              </a:rPr>
              <a:t>Griffith • </a:t>
            </a:r>
            <a:r>
              <a:rPr lang="en-US" sz="2000" b="1" kern="0" dirty="0">
                <a:solidFill>
                  <a:srgbClr val="000000"/>
                </a:solidFill>
                <a:latin typeface="Arial"/>
                <a:cs typeface="Arial"/>
              </a:rPr>
              <a:t>Singapore Bible </a:t>
            </a:r>
            <a:r>
              <a:rPr lang="en-US" sz="2000" b="1" kern="0" dirty="0" smtClean="0">
                <a:solidFill>
                  <a:srgbClr val="000000"/>
                </a:solidFill>
                <a:latin typeface="Arial"/>
                <a:cs typeface="Arial"/>
              </a:rPr>
              <a:t>College • BibleStudyDownloads.org</a:t>
            </a:r>
            <a:endParaRPr lang="en-US" sz="2000" b="1" kern="0" dirty="0">
              <a:solidFill>
                <a:srgbClr val="000000"/>
              </a:solidFill>
              <a:latin typeface="Arial"/>
              <a:cs typeface="Arial"/>
            </a:endParaRPr>
          </a:p>
        </p:txBody>
      </p:sp>
    </p:spTree>
    <p:extLst>
      <p:ext uri="{BB962C8B-B14F-4D97-AF65-F5344CB8AC3E}">
        <p14:creationId xmlns:p14="http://schemas.microsoft.com/office/powerpoint/2010/main" val="17192178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ppt_x</p:attrName>
                                        </p:attrNameLst>
                                      </p:cBhvr>
                                      <p:tavLst>
                                        <p:tav tm="0">
                                          <p:val>
                                            <p:strVal val="#ppt_x-.2"/>
                                          </p:val>
                                        </p:tav>
                                        <p:tav tm="100000">
                                          <p:val>
                                            <p:strVal val="#ppt_x"/>
                                          </p:val>
                                        </p:tav>
                                      </p:tavLst>
                                    </p:anim>
                                    <p:anim calcmode="lin" valueType="num">
                                      <p:cBhvr>
                                        <p:cTn id="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8" descr="billyGrahamPreaching_print"/>
          <p:cNvPicPr>
            <a:picLocks noChangeAspect="1" noChangeArrowheads="1"/>
          </p:cNvPicPr>
          <p:nvPr/>
        </p:nvPicPr>
        <p:blipFill>
          <a:blip r:embed="rId3">
            <a:extLst>
              <a:ext uri="{28A0092B-C50C-407E-A947-70E740481C1C}">
                <a14:useLocalDpi xmlns:a14="http://schemas.microsoft.com/office/drawing/2010/main" val="0"/>
              </a:ext>
            </a:extLst>
          </a:blip>
          <a:srcRect l="11765"/>
          <a:stretch>
            <a:fillRect/>
          </a:stretch>
        </p:blipFill>
        <p:spPr>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50" name="Rectangle 2"/>
          <p:cNvSpPr>
            <a:spLocks noGrp="1" noChangeArrowheads="1"/>
          </p:cNvSpPr>
          <p:nvPr>
            <p:ph type="title"/>
          </p:nvPr>
        </p:nvSpPr>
        <p:spPr>
          <a:xfrm>
            <a:off x="228600" y="304800"/>
            <a:ext cx="8915400" cy="927100"/>
          </a:xfrm>
          <a:effectLst>
            <a:outerShdw blurRad="63500" dist="35921" dir="2700000" algn="ctr" rotWithShape="0">
              <a:schemeClr val="tx2">
                <a:alpha val="74998"/>
              </a:schemeClr>
            </a:outerShdw>
          </a:effectLst>
        </p:spPr>
        <p:txBody>
          <a:bodyPr numCol="1"/>
          <a:lstStyle/>
          <a:p>
            <a:pPr>
              <a:defRPr/>
            </a:pPr>
            <a:r>
              <a:rPr lang="en-US" sz="3600" dirty="0">
                <a:solidFill>
                  <a:srgbClr val="FFFFFF"/>
                </a:solidFill>
                <a:latin typeface="Arial" charset="0"/>
              </a:rPr>
              <a:t>Mga Kapakinabangan ng Paglalahad</a:t>
            </a:r>
            <a:endParaRPr lang="en-US" sz="2800" dirty="0">
              <a:solidFill>
                <a:srgbClr val="FFFFFF"/>
              </a:solidFill>
              <a:latin typeface="Arial" charset="0"/>
            </a:endParaRPr>
          </a:p>
        </p:txBody>
      </p:sp>
      <p:sp>
        <p:nvSpPr>
          <p:cNvPr id="1128451" name="Rectangle 3"/>
          <p:cNvSpPr>
            <a:spLocks noGrp="1" noChangeArrowheads="1"/>
          </p:cNvSpPr>
          <p:nvPr>
            <p:ph type="body" idx="1"/>
          </p:nvPr>
        </p:nvSpPr>
        <p:spPr>
          <a:xfrm>
            <a:off x="414068" y="1554192"/>
            <a:ext cx="8305800" cy="5562600"/>
          </a:xfrm>
        </p:spPr>
        <p:txBody>
          <a:bodyPr numCol="1"/>
          <a:lstStyle/>
          <a:p>
            <a:pPr>
              <a:defRPr/>
            </a:pPr>
            <a:r>
              <a:rPr lang="en-US" sz="3600" b="1">
                <a:solidFill>
                  <a:srgbClr val="FFFFFF"/>
                </a:solidFill>
                <a:effectLst>
                  <a:outerShdw blurRad="50800" dist="63500" dir="2700000" algn="tl" rotWithShape="0">
                    <a:srgbClr val="000000">
                      <a:alpha val="96000"/>
                    </a:srgbClr>
                  </a:outerShdw>
                </a:effectLst>
                <a:ea typeface="+mn-ea"/>
                <a:cs typeface="+mn-cs"/>
              </a:rPr>
              <a:t>Kompiyansa</a:t>
            </a:r>
            <a:endParaRPr lang="en-US" sz="3600" b="1" dirty="0">
              <a:solidFill>
                <a:srgbClr val="FFFFFF"/>
              </a:solidFill>
              <a:effectLst>
                <a:outerShdw blurRad="50800" dist="63500" dir="2700000" algn="tl" rotWithShape="0">
                  <a:srgbClr val="000000">
                    <a:alpha val="96000"/>
                  </a:srgbClr>
                </a:outerShdw>
              </a:effectLst>
              <a:ea typeface="+mn-ea"/>
              <a:cs typeface="+mn-cs"/>
            </a:endParaRPr>
          </a:p>
        </p:txBody>
      </p:sp>
      <p:sp>
        <p:nvSpPr>
          <p:cNvPr id="6" name="Rectangle 5"/>
          <p:cNvSpPr>
            <a:spLocks noChangeArrowheads="1"/>
          </p:cNvSpPr>
          <p:nvPr/>
        </p:nvSpPr>
        <p:spPr>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numCol="1">
            <a:spAutoFit/>
          </a:bodyPr>
          <a:lstStyle/>
          <a:p>
            <a:pPr eaLnBrk="1" hangingPunct="1">
              <a:defRPr/>
            </a:pPr>
            <a:r>
              <a:rPr lang="en-US" b="1" dirty="0">
                <a:solidFill>
                  <a:srgbClr val="FFFFFF"/>
                </a:solidFill>
                <a:latin typeface="Arial"/>
                <a:cs typeface="Arial"/>
              </a:rPr>
              <a:t>3</a:t>
            </a:r>
            <a:endParaRPr lang="en-US" dirty="0">
              <a:solidFill>
                <a:srgbClr val="FFFFFF"/>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animEffect transition="in" filter="checkerboard(across)">
                                      <p:cBhvr>
                                        <p:cTn id="7" dur="500"/>
                                        <p:tgtEl>
                                          <p:spTgt spid="1128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type="subTitle" idx="1"/>
          </p:nvPr>
        </p:nvSpPr>
        <p:spPr>
          <a:xfrm>
            <a:off x="1371600" y="3957638"/>
            <a:ext cx="6400800" cy="1752600"/>
          </a:xfrm>
        </p:spPr>
        <p:txBody>
          <a:bodyPr numCol="1"/>
          <a:lstStyle/>
          <a:p>
            <a:pPr eaLnBrk="1" hangingPunct="1"/>
            <a:endParaRPr lang="en-US" sz="4000" b="1">
              <a:solidFill>
                <a:schemeClr val="bg1"/>
              </a:solidFill>
              <a:latin typeface="Arial" charset="0"/>
            </a:endParaRPr>
          </a:p>
        </p:txBody>
      </p:sp>
      <p:pic>
        <p:nvPicPr>
          <p:cNvPr id="86018" name="Picture 4" descr="SermonCartoons"/>
          <p:cNvPicPr>
            <a:picLocks noChangeAspect="1" noChangeArrowheads="1"/>
          </p:cNvPicPr>
          <p:nvPr/>
        </p:nvPicPr>
        <p:blipFill>
          <a:blip r:embed="rId3">
            <a:extLst>
              <a:ext uri="{28A0092B-C50C-407E-A947-70E740481C1C}">
                <a14:useLocalDpi xmlns:a14="http://schemas.microsoft.com/office/drawing/2010/main" val="0"/>
              </a:ext>
            </a:extLst>
          </a:blip>
          <a:srcRect l="6451" t="1654" r="54839" b="70012"/>
          <a:stretch>
            <a:fillRect/>
          </a:stretch>
        </p:blipFill>
        <p:spPr>
          <a:xfrm>
            <a:off x="820738" y="-963613"/>
            <a:ext cx="7927975" cy="820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a:xfrm>
            <a:off x="4716463" y="150813"/>
            <a:ext cx="1727200" cy="830262"/>
          </a:xfrm>
          <a:prstGeom prst="rect">
            <a:avLst/>
          </a:prstGeom>
          <a:solidFill>
            <a:schemeClr val="bg1"/>
          </a:solidFill>
          <a:ln w="9525">
            <a:solidFill>
              <a:schemeClr val="tx1"/>
            </a:solidFill>
            <a:miter lim="800000"/>
            <a:headEnd/>
            <a:tailEnd/>
          </a:ln>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1600" b="1" spc="-100" dirty="0" smtClean="0"/>
              <a:t>IN CASE OF EMERGENCY BREAK GLASS</a:t>
            </a:r>
          </a:p>
        </p:txBody>
      </p:sp>
      <p:grpSp>
        <p:nvGrpSpPr>
          <p:cNvPr id="86020" name="Group 3"/>
          <p:cNvGrpSpPr>
            <a:grpSpLocks/>
          </p:cNvGrpSpPr>
          <p:nvPr/>
        </p:nvGrpSpPr>
        <p:grpSpPr>
          <a:xfrm>
            <a:off x="5291138" y="1268413"/>
            <a:ext cx="1152525" cy="1512887"/>
            <a:chOff x="5004048" y="1844824"/>
            <a:chExt cx="936104" cy="1224136"/>
          </a:xfrm>
        </p:grpSpPr>
        <p:sp>
          <p:nvSpPr>
            <p:cNvPr id="86022" name="Rectangle 1"/>
            <p:cNvSpPr>
              <a:spLocks noChangeArrowheads="1"/>
            </p:cNvSpPr>
            <p:nvPr/>
          </p:nvSpPr>
          <p:spPr>
            <a:xfrm rot="1389218">
              <a:off x="5148064" y="2083596"/>
              <a:ext cx="720080" cy="50405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numCol="1"/>
            <a:lstStyle/>
            <a:p>
              <a:endParaRPr lang="en-US"/>
            </a:p>
          </p:txBody>
        </p:sp>
        <p:sp>
          <p:nvSpPr>
            <p:cNvPr id="86023" name="Rectangle 7"/>
            <p:cNvSpPr>
              <a:spLocks noChangeArrowheads="1"/>
            </p:cNvSpPr>
            <p:nvPr/>
          </p:nvSpPr>
          <p:spPr>
            <a:xfrm rot="1389218">
              <a:off x="5053230" y="2423819"/>
              <a:ext cx="820883" cy="50405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numCol="1"/>
            <a:lstStyle/>
            <a:p>
              <a:endParaRPr lang="en-US"/>
            </a:p>
          </p:txBody>
        </p:sp>
        <p:sp>
          <p:nvSpPr>
            <p:cNvPr id="86024" name="Rounded Rectangle 2"/>
            <p:cNvSpPr>
              <a:spLocks noChangeArrowheads="1"/>
            </p:cNvSpPr>
            <p:nvPr/>
          </p:nvSpPr>
          <p:spPr>
            <a:xfrm>
              <a:off x="5004048" y="1844824"/>
              <a:ext cx="936104" cy="1224136"/>
            </a:xfrm>
            <a:prstGeom prst="roundRect">
              <a:avLst>
                <a:gd name="adj" fmla="val 16667"/>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numCol="1"/>
            <a:lstStyle/>
            <a:p>
              <a:endParaRPr lang="en-US"/>
            </a:p>
          </p:txBody>
        </p:sp>
      </p:grpSp>
      <p:sp>
        <p:nvSpPr>
          <p:cNvPr id="2" name="Rectangle 2"/>
          <p:cNvSpPr>
            <a:spLocks noGrp="1" noChangeArrowheads="1"/>
          </p:cNvSpPr>
          <p:nvPr>
            <p:ph type="ctrTitle"/>
          </p:nvPr>
        </p:nvSpPr>
        <p:spPr>
          <a:xfrm rot="1109161">
            <a:off x="5281613" y="1600419"/>
            <a:ext cx="1111250" cy="1169551"/>
          </a:xfrm>
        </p:spPr>
        <p:txBody>
          <a:bodyPr numCol="1">
            <a:spAutoFit/>
          </a:bodyPr>
          <a:lstStyle/>
          <a:p>
            <a:pPr>
              <a:spcBef>
                <a:spcPts val="0"/>
              </a:spcBef>
              <a:defRPr/>
            </a:pPr>
            <a:r>
              <a:rPr lang="en-US" sz="1400" b="1" kern="1200" spc="-100" dirty="0">
                <a:solidFill>
                  <a:schemeClr val="tx1"/>
                </a:solidFill>
                <a:latin typeface="Arial" charset="0"/>
              </a:rPr>
              <a:t>20 </a:t>
            </a:r>
            <a:br>
              <a:rPr lang="en-US" sz="1400" b="1" kern="1200" spc="-100" dirty="0">
                <a:solidFill>
                  <a:schemeClr val="tx1"/>
                </a:solidFill>
                <a:latin typeface="Arial" charset="0"/>
              </a:rPr>
            </a:br>
            <a:r>
              <a:rPr lang="en-US" sz="1400" b="1" kern="1200" spc="-100" dirty="0">
                <a:solidFill>
                  <a:srgbClr val="000000"/>
                </a:solidFill>
                <a:latin typeface="Arial"/>
              </a:rPr>
              <a:t>SERMON NA WALANG MINTIS</a:t>
            </a:r>
            <a:endParaRPr lang="en-US" sz="1400" b="1" kern="1200" spc="-100" dirty="0">
              <a:solidFill>
                <a:schemeClr val="tx1"/>
              </a:solidFill>
              <a:latin typeface="Arial" charset="0"/>
            </a:endParaRPr>
          </a:p>
        </p:txBody>
      </p:sp>
      <p:sp>
        <p:nvSpPr>
          <p:cNvPr id="3" name="TextBox 2"/>
          <p:cNvSpPr txBox="1"/>
          <p:nvPr/>
        </p:nvSpPr>
        <p:spPr>
          <a:xfrm>
            <a:off x="4782785" y="103188"/>
            <a:ext cx="1584139" cy="954107"/>
          </a:xfrm>
          <a:prstGeom prst="rect">
            <a:avLst/>
          </a:prstGeom>
          <a:solidFill>
            <a:schemeClr val="bg1"/>
          </a:solidFill>
          <a:ln>
            <a:solidFill>
              <a:schemeClr val="tx1"/>
            </a:solidFill>
          </a:ln>
        </p:spPr>
        <p:txBody>
          <a:bodyPr rtlCol="0">
            <a:spAutoFit/>
          </a:bodyPr>
          <a:lstStyle/>
          <a:p>
            <a:pPr algn="ctr"/>
            <a:r>
              <a:rPr lang="en-US" sz="1400" dirty="0"/>
              <a:t>Kung may emerhensya Basagin ang Salamin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billyGrahamPreaching_print"/>
          <p:cNvPicPr>
            <a:picLocks noChangeAspect="1" noChangeArrowheads="1"/>
          </p:cNvPicPr>
          <p:nvPr/>
        </p:nvPicPr>
        <p:blipFill>
          <a:blip r:embed="rId3">
            <a:extLst>
              <a:ext uri="{28A0092B-C50C-407E-A947-70E740481C1C}">
                <a14:useLocalDpi xmlns:a14="http://schemas.microsoft.com/office/drawing/2010/main" val="0"/>
              </a:ext>
            </a:extLst>
          </a:blip>
          <a:srcRect l="11765"/>
          <a:stretch>
            <a:fillRect/>
          </a:stretch>
        </p:blipFill>
        <p:spPr>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691" name="Rectangle 3"/>
          <p:cNvSpPr>
            <a:spLocks noGrp="1" noChangeArrowheads="1"/>
          </p:cNvSpPr>
          <p:nvPr>
            <p:ph type="title"/>
          </p:nvPr>
        </p:nvSpPr>
        <p:spPr>
          <a:xfrm>
            <a:off x="228600" y="304800"/>
            <a:ext cx="8915400" cy="927100"/>
          </a:xfrm>
          <a:effectLst>
            <a:outerShdw blurRad="63500" dist="35921" dir="2700000" algn="ctr" rotWithShape="0">
              <a:schemeClr val="tx2">
                <a:alpha val="74998"/>
              </a:schemeClr>
            </a:outerShdw>
          </a:effectLst>
        </p:spPr>
        <p:txBody>
          <a:bodyPr numCol="1"/>
          <a:lstStyle/>
          <a:p>
            <a:pPr>
              <a:defRPr/>
            </a:pPr>
            <a:r>
              <a:rPr lang="en-US" sz="3600" dirty="0">
                <a:solidFill>
                  <a:srgbClr val="FFFFFF"/>
                </a:solidFill>
                <a:latin typeface="Arial" charset="0"/>
              </a:rPr>
              <a:t>Mga Kapakinabangan ng Paglalahad</a:t>
            </a:r>
            <a:endParaRPr lang="en-US" sz="2800" dirty="0">
              <a:solidFill>
                <a:srgbClr val="FFFFFF"/>
              </a:solidFill>
              <a:latin typeface="Arial" charset="0"/>
            </a:endParaRPr>
          </a:p>
        </p:txBody>
      </p:sp>
      <p:sp>
        <p:nvSpPr>
          <p:cNvPr id="1138692" name="Rectangle 4"/>
          <p:cNvSpPr>
            <a:spLocks noGrp="1" noChangeArrowheads="1"/>
          </p:cNvSpPr>
          <p:nvPr>
            <p:ph type="body" idx="1"/>
          </p:nvPr>
        </p:nvSpPr>
        <p:spPr>
          <a:xfrm>
            <a:off x="457200" y="1496683"/>
            <a:ext cx="8305800" cy="5562600"/>
          </a:xfrm>
        </p:spPr>
        <p:txBody>
          <a:bodyPr numCol="1"/>
          <a:lstStyle/>
          <a:p>
            <a:pPr>
              <a:defRPr/>
            </a:pPr>
            <a:r>
              <a:rPr lang="en-US" sz="3600" b="1">
                <a:solidFill>
                  <a:srgbClr val="FFFFFF"/>
                </a:solidFill>
                <a:effectLst>
                  <a:outerShdw blurRad="50800" dist="63500" dir="2700000" algn="tl" rotWithShape="0">
                    <a:srgbClr val="000000">
                      <a:alpha val="96000"/>
                    </a:srgbClr>
                  </a:outerShdw>
                </a:effectLst>
                <a:ea typeface="+mn-ea"/>
                <a:cs typeface="+mn-cs"/>
              </a:rPr>
              <a:t>Kompiyansa</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defRPr/>
            </a:pPr>
            <a:r>
              <a:rPr lang="en-US" sz="3600" b="1" dirty="0">
                <a:solidFill>
                  <a:srgbClr val="FFFFFF"/>
                </a:solidFill>
                <a:effectLst>
                  <a:outerShdw blurRad="50800" dist="63500" dir="2700000" algn="tl" rotWithShape="0">
                    <a:srgbClr val="000000">
                      <a:alpha val="96000"/>
                    </a:srgbClr>
                  </a:outerShdw>
                </a:effectLst>
                <a:ea typeface="+mn-ea"/>
                <a:cs typeface="+mn-cs"/>
              </a:rPr>
              <a:t>Hindi gaanong </a:t>
            </a:r>
            <a:r>
              <a:rPr lang="en-US" sz="3600" b="1" dirty="0" err="1">
                <a:solidFill>
                  <a:srgbClr val="FFFFFF"/>
                </a:solidFill>
                <a:effectLst>
                  <a:outerShdw blurRad="50800" dist="63500" dir="2700000" algn="tl" rotWithShape="0">
                    <a:srgbClr val="000000">
                      <a:alpha val="96000"/>
                    </a:srgbClr>
                  </a:outerShdw>
                </a:effectLst>
                <a:ea typeface="+mn-ea"/>
                <a:cs typeface="+mn-cs"/>
              </a:rPr>
              <a:t>mapanarili</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defRPr/>
            </a:pPr>
            <a:r>
              <a:rPr lang="en-US" sz="3600" b="1" dirty="0" err="1">
                <a:solidFill>
                  <a:srgbClr val="FFFFFF"/>
                </a:solidFill>
                <a:effectLst>
                  <a:outerShdw blurRad="50800" dist="63500" dir="2700000" algn="tl" rotWithShape="0">
                    <a:srgbClr val="000000">
                      <a:alpha val="96000"/>
                    </a:srgbClr>
                  </a:outerShdw>
                </a:effectLst>
                <a:ea typeface="+mn-ea"/>
                <a:cs typeface="+mn-cs"/>
              </a:rPr>
              <a:t>Balanse</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defRPr/>
            </a:pPr>
            <a:r>
              <a:rPr lang="en-US" sz="3600" b="1">
                <a:solidFill>
                  <a:srgbClr val="FFFFFF"/>
                </a:solidFill>
                <a:effectLst>
                  <a:outerShdw blurRad="50800" dist="63500" dir="2700000" algn="tl" rotWithShape="0">
                    <a:srgbClr val="000000">
                      <a:alpha val="96000"/>
                    </a:srgbClr>
                  </a:outerShdw>
                </a:effectLst>
                <a:ea typeface="+mn-ea"/>
                <a:cs typeface="+mn-cs"/>
              </a:rPr>
              <a:t>Magagamit</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defRPr/>
            </a:pPr>
            <a:r>
              <a:rPr lang="en-US" sz="3600" b="1" dirty="0">
                <a:solidFill>
                  <a:srgbClr val="FFFFFF"/>
                </a:solidFill>
                <a:effectLst>
                  <a:outerShdw blurRad="50800" dist="63500" dir="2700000" algn="tl" rotWithShape="0">
                    <a:srgbClr val="000000">
                      <a:alpha val="96000"/>
                    </a:srgbClr>
                  </a:outerShdw>
                </a:effectLst>
                <a:ea typeface="+mn-ea"/>
                <a:cs typeface="+mn-cs"/>
              </a:rPr>
              <a:t>May Istruktura</a:t>
            </a:r>
          </a:p>
        </p:txBody>
      </p:sp>
      <p:sp>
        <p:nvSpPr>
          <p:cNvPr id="6" name="Rectangle 5"/>
          <p:cNvSpPr>
            <a:spLocks noChangeArrowheads="1"/>
          </p:cNvSpPr>
          <p:nvPr/>
        </p:nvSpPr>
        <p:spPr>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numCol="1">
            <a:spAutoFit/>
          </a:bodyPr>
          <a:lstStyle/>
          <a:p>
            <a:pPr eaLnBrk="1" hangingPunct="1">
              <a:defRPr/>
            </a:pPr>
            <a:r>
              <a:rPr lang="en-US" b="1" dirty="0">
                <a:solidFill>
                  <a:srgbClr val="FFFFFF"/>
                </a:solidFill>
                <a:latin typeface="Arial"/>
                <a:cs typeface="Arial"/>
              </a:rPr>
              <a:t>3</a:t>
            </a:r>
            <a:endParaRPr lang="en-US" dirty="0">
              <a:solidFill>
                <a:srgbClr val="FFFFFF"/>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8692">
                                            <p:txEl>
                                              <p:pRg st="1" end="1"/>
                                            </p:txEl>
                                          </p:spTgt>
                                        </p:tgtEl>
                                        <p:attrNameLst>
                                          <p:attrName>style.visibility</p:attrName>
                                        </p:attrNameLst>
                                      </p:cBhvr>
                                      <p:to>
                                        <p:strVal val="visible"/>
                                      </p:to>
                                    </p:set>
                                    <p:animEffect transition="in" filter="checkerboard(across)">
                                      <p:cBhvr>
                                        <p:cTn id="7" dur="500"/>
                                        <p:tgtEl>
                                          <p:spTgt spid="113869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8692">
                                            <p:txEl>
                                              <p:pRg st="2" end="2"/>
                                            </p:txEl>
                                          </p:spTgt>
                                        </p:tgtEl>
                                        <p:attrNameLst>
                                          <p:attrName>style.visibility</p:attrName>
                                        </p:attrNameLst>
                                      </p:cBhvr>
                                      <p:to>
                                        <p:strVal val="visible"/>
                                      </p:to>
                                    </p:set>
                                    <p:animEffect transition="in" filter="checkerboard(across)">
                                      <p:cBhvr>
                                        <p:cTn id="12" dur="500"/>
                                        <p:tgtEl>
                                          <p:spTgt spid="113869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38692">
                                            <p:txEl>
                                              <p:pRg st="3" end="3"/>
                                            </p:txEl>
                                          </p:spTgt>
                                        </p:tgtEl>
                                        <p:attrNameLst>
                                          <p:attrName>style.visibility</p:attrName>
                                        </p:attrNameLst>
                                      </p:cBhvr>
                                      <p:to>
                                        <p:strVal val="visible"/>
                                      </p:to>
                                    </p:set>
                                    <p:animEffect transition="in" filter="checkerboard(across)">
                                      <p:cBhvr>
                                        <p:cTn id="17" dur="500"/>
                                        <p:tgtEl>
                                          <p:spTgt spid="113869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38692">
                                            <p:txEl>
                                              <p:pRg st="4" end="4"/>
                                            </p:txEl>
                                          </p:spTgt>
                                        </p:tgtEl>
                                        <p:attrNameLst>
                                          <p:attrName>style.visibility</p:attrName>
                                        </p:attrNameLst>
                                      </p:cBhvr>
                                      <p:to>
                                        <p:strVal val="visible"/>
                                      </p:to>
                                    </p:set>
                                    <p:animEffect transition="in" filter="checkerboard(across)">
                                      <p:cBhvr>
                                        <p:cTn id="22" dur="500"/>
                                        <p:tgtEl>
                                          <p:spTgt spid="11386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ctrTitle"/>
          </p:nvPr>
        </p:nvSpPr>
        <p:spPr>
          <a:xfrm>
            <a:off x="304800" y="2286000"/>
            <a:ext cx="8153400" cy="1143000"/>
          </a:xfrm>
          <a:noFill/>
        </p:spPr>
        <p:txBody>
          <a:bodyPr numCol="1"/>
          <a:lstStyle/>
          <a:p>
            <a:pPr eaLnBrk="1" hangingPunct="1"/>
            <a:r>
              <a:rPr lang="en-US" sz="6000" b="1">
                <a:solidFill>
                  <a:schemeClr val="bg1"/>
                </a:solidFill>
                <a:latin typeface="Arial" charset="0"/>
              </a:rPr>
              <a:t>Bird Delivery</a:t>
            </a:r>
            <a:endParaRPr lang="en-US" sz="5400">
              <a:solidFill>
                <a:schemeClr val="bg1"/>
              </a:solidFill>
              <a:latin typeface="Arial" charset="0"/>
            </a:endParaRPr>
          </a:p>
        </p:txBody>
      </p:sp>
      <p:sp>
        <p:nvSpPr>
          <p:cNvPr id="90114" name="Rectangle 3"/>
          <p:cNvSpPr>
            <a:spLocks noGrp="1" noChangeArrowheads="1"/>
          </p:cNvSpPr>
          <p:nvPr>
            <p:ph type="subTitle" idx="1"/>
          </p:nvPr>
        </p:nvSpPr>
        <p:spPr/>
        <p:txBody>
          <a:bodyPr numCol="1"/>
          <a:lstStyle/>
          <a:p>
            <a:pPr eaLnBrk="1" hangingPunct="1"/>
            <a:endParaRPr lang="en-US" sz="4000" b="1">
              <a:solidFill>
                <a:schemeClr val="bg1"/>
              </a:solidFill>
              <a:latin typeface="Arial" charset="0"/>
            </a:endParaRPr>
          </a:p>
        </p:txBody>
      </p:sp>
      <p:grpSp>
        <p:nvGrpSpPr>
          <p:cNvPr id="90115" name="Group 1"/>
          <p:cNvGrpSpPr>
            <a:grpSpLocks/>
          </p:cNvGrpSpPr>
          <p:nvPr/>
        </p:nvGrpSpPr>
        <p:grpSpPr>
          <a:xfrm>
            <a:off x="684213" y="-1035050"/>
            <a:ext cx="7842250" cy="8228013"/>
            <a:chOff x="683568" y="-1035496"/>
            <a:chExt cx="7842181" cy="8228862"/>
          </a:xfrm>
        </p:grpSpPr>
        <p:pic>
          <p:nvPicPr>
            <p:cNvPr id="90117" name="Picture 4" descr="SermonCartoons"/>
            <p:cNvPicPr>
              <a:picLocks noChangeAspect="1" noChangeArrowheads="1"/>
            </p:cNvPicPr>
            <p:nvPr/>
          </p:nvPicPr>
          <p:blipFill>
            <a:blip r:embed="rId3">
              <a:extLst>
                <a:ext uri="{28A0092B-C50C-407E-A947-70E740481C1C}">
                  <a14:useLocalDpi xmlns:a14="http://schemas.microsoft.com/office/drawing/2010/main" val="0"/>
                </a:ext>
              </a:extLst>
            </a:blip>
            <a:srcRect l="42500" t="33580" r="18306" b="37343"/>
            <a:stretch>
              <a:fillRect/>
            </a:stretch>
          </p:blipFill>
          <p:spPr>
            <a:xfrm>
              <a:off x="683568" y="-1035496"/>
              <a:ext cx="7842181" cy="82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a:xfrm rot="543364">
              <a:off x="5520637" y="2125543"/>
              <a:ext cx="909630" cy="369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endParaRPr lang="en-US" sz="900" b="1" spc="-100" dirty="0" smtClean="0"/>
            </a:p>
            <a:p>
              <a:pPr algn="ctr">
                <a:spcBef>
                  <a:spcPts val="0"/>
                </a:spcBef>
                <a:defRPr/>
              </a:pPr>
              <a:endParaRPr lang="en-US" sz="900" b="1" spc="-100" dirty="0" smtClean="0"/>
            </a:p>
          </p:txBody>
        </p:sp>
      </p:grpSp>
      <p:sp>
        <p:nvSpPr>
          <p:cNvPr id="5" name="TextBox 4"/>
          <p:cNvSpPr txBox="1">
            <a:spLocks noChangeArrowheads="1"/>
          </p:cNvSpPr>
          <p:nvPr/>
        </p:nvSpPr>
        <p:spPr>
          <a:xfrm rot="510794">
            <a:off x="5453063" y="2122488"/>
            <a:ext cx="1068387" cy="339725"/>
          </a:xfrm>
          <a:prstGeom prst="rect">
            <a:avLst/>
          </a:prstGeom>
          <a:noFill/>
          <a:ln>
            <a:noFill/>
          </a:ln>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1600" b="1" spc="-100" dirty="0" smtClean="0"/>
              <a:t>SERMON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billyGrahamPreaching_print"/>
          <p:cNvPicPr>
            <a:picLocks noChangeAspect="1" noChangeArrowheads="1"/>
          </p:cNvPicPr>
          <p:nvPr/>
        </p:nvPicPr>
        <p:blipFill>
          <a:blip r:embed="rId3">
            <a:extLst>
              <a:ext uri="{28A0092B-C50C-407E-A947-70E740481C1C}">
                <a14:useLocalDpi xmlns:a14="http://schemas.microsoft.com/office/drawing/2010/main" val="0"/>
              </a:ext>
            </a:extLst>
          </a:blip>
          <a:srcRect l="11765"/>
          <a:stretch>
            <a:fillRect/>
          </a:stretch>
        </p:blipFill>
        <p:spPr>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43" name="Rectangle 3"/>
          <p:cNvSpPr>
            <a:spLocks noGrp="1" noChangeArrowheads="1"/>
          </p:cNvSpPr>
          <p:nvPr>
            <p:ph type="title"/>
          </p:nvPr>
        </p:nvSpPr>
        <p:spPr>
          <a:xfrm>
            <a:off x="228600" y="304800"/>
            <a:ext cx="8915400" cy="927100"/>
          </a:xfrm>
          <a:effectLst>
            <a:outerShdw blurRad="63500" dist="35921" dir="2700000" algn="ctr" rotWithShape="0">
              <a:schemeClr val="tx2">
                <a:alpha val="74998"/>
              </a:schemeClr>
            </a:outerShdw>
          </a:effectLst>
        </p:spPr>
        <p:txBody>
          <a:bodyPr numCol="1"/>
          <a:lstStyle/>
          <a:p>
            <a:pPr>
              <a:defRPr/>
            </a:pPr>
            <a:r>
              <a:rPr lang="en-US" sz="3600" dirty="0" err="1" smtClean="0">
                <a:solidFill>
                  <a:srgbClr val="FFFFFF"/>
                </a:solidFill>
                <a:latin typeface="Arial" charset="0"/>
              </a:rPr>
              <a:t>Mga</a:t>
            </a:r>
            <a:r>
              <a:rPr lang="en-US" sz="3600" dirty="0" smtClean="0">
                <a:solidFill>
                  <a:srgbClr val="FFFFFF"/>
                </a:solidFill>
                <a:latin typeface="Arial" charset="0"/>
              </a:rPr>
              <a:t> </a:t>
            </a:r>
            <a:r>
              <a:rPr lang="en-US" sz="3600" dirty="0" err="1" smtClean="0">
                <a:solidFill>
                  <a:srgbClr val="FFFFFF"/>
                </a:solidFill>
                <a:latin typeface="Arial" charset="0"/>
              </a:rPr>
              <a:t>Kapakinabangan</a:t>
            </a:r>
            <a:r>
              <a:rPr lang="en-US" sz="3600" dirty="0" smtClean="0">
                <a:solidFill>
                  <a:srgbClr val="FFFFFF"/>
                </a:solidFill>
                <a:latin typeface="Arial" charset="0"/>
              </a:rPr>
              <a:t> </a:t>
            </a:r>
            <a:r>
              <a:rPr lang="en-US" sz="3600" dirty="0" err="1" smtClean="0">
                <a:solidFill>
                  <a:srgbClr val="FFFFFF"/>
                </a:solidFill>
                <a:latin typeface="Arial" charset="0"/>
              </a:rPr>
              <a:t>ng</a:t>
            </a:r>
            <a:r>
              <a:rPr lang="en-US" sz="3600" dirty="0" smtClean="0">
                <a:solidFill>
                  <a:srgbClr val="FFFFFF"/>
                </a:solidFill>
                <a:latin typeface="Arial" charset="0"/>
              </a:rPr>
              <a:t> </a:t>
            </a:r>
            <a:r>
              <a:rPr lang="en-US" sz="3600" dirty="0" err="1" smtClean="0">
                <a:solidFill>
                  <a:srgbClr val="FFFFFF"/>
                </a:solidFill>
                <a:latin typeface="Arial" charset="0"/>
              </a:rPr>
              <a:t>Paglalahad</a:t>
            </a:r>
            <a:endParaRPr lang="en-US" sz="2800" dirty="0">
              <a:solidFill>
                <a:srgbClr val="FFFFFF"/>
              </a:solidFill>
              <a:latin typeface="Arial" charset="0"/>
            </a:endParaRPr>
          </a:p>
        </p:txBody>
      </p:sp>
      <p:sp>
        <p:nvSpPr>
          <p:cNvPr id="1136645" name="Rectangle 5"/>
          <p:cNvSpPr>
            <a:spLocks noChangeArrowheads="1"/>
          </p:cNvSpPr>
          <p:nvPr/>
        </p:nvSpPr>
        <p:spPr>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numCol="1">
            <a:spAutoFit/>
          </a:bodyPr>
          <a:lstStyle/>
          <a:p>
            <a:pPr eaLnBrk="1" hangingPunct="1">
              <a:defRPr/>
            </a:pPr>
            <a:r>
              <a:rPr lang="en-US" b="1" dirty="0">
                <a:solidFill>
                  <a:srgbClr val="FFFFFF"/>
                </a:solidFill>
                <a:latin typeface="Arial"/>
                <a:cs typeface="Arial"/>
              </a:rPr>
              <a:t>3</a:t>
            </a:r>
            <a:endParaRPr lang="en-US" dirty="0">
              <a:solidFill>
                <a:srgbClr val="FFFFFF"/>
              </a:solidFill>
              <a:latin typeface="Arial"/>
              <a:cs typeface="Arial"/>
            </a:endParaRPr>
          </a:p>
        </p:txBody>
      </p:sp>
      <p:sp>
        <p:nvSpPr>
          <p:cNvPr id="1136644" name="Rectangle 4"/>
          <p:cNvSpPr>
            <a:spLocks noGrp="1" noChangeArrowheads="1"/>
          </p:cNvSpPr>
          <p:nvPr>
            <p:ph type="body" idx="1"/>
          </p:nvPr>
        </p:nvSpPr>
        <p:spPr>
          <a:xfrm>
            <a:off x="457200" y="1209136"/>
            <a:ext cx="8305800" cy="5562600"/>
          </a:xfrm>
        </p:spPr>
        <p:txBody>
          <a:bodyPr numCol="1"/>
          <a:lstStyle/>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Kompiyansa</a:t>
            </a:r>
          </a:p>
          <a:p>
            <a:pPr>
              <a:lnSpc>
                <a:spcPct val="70000"/>
              </a:lnSpc>
              <a:defRPr/>
            </a:pPr>
            <a:r>
              <a:rPr lang="en-US" sz="3600" b="1" dirty="0" err="1">
                <a:solidFill>
                  <a:srgbClr val="FFFFFF"/>
                </a:solidFill>
                <a:effectLst>
                  <a:outerShdw blurRad="50800" dist="63500" dir="2700000" algn="tl" rotWithShape="0">
                    <a:srgbClr val="000000">
                      <a:alpha val="96000"/>
                    </a:srgbClr>
                  </a:outerShdw>
                </a:effectLst>
                <a:ea typeface="+mn-ea"/>
                <a:cs typeface="+mn-cs"/>
              </a:rPr>
              <a:t>HIndi</a:t>
            </a:r>
            <a:r>
              <a:rPr lang="en-US" sz="3600" b="1" dirty="0">
                <a:solidFill>
                  <a:srgbClr val="FFFFFF"/>
                </a:solidFill>
                <a:effectLst>
                  <a:outerShdw blurRad="50800" dist="63500" dir="2700000" algn="tl" rotWithShape="0">
                    <a:srgbClr val="000000">
                      <a:alpha val="96000"/>
                    </a:srgbClr>
                  </a:outerShdw>
                </a:effectLst>
                <a:ea typeface="+mn-ea"/>
                <a:cs typeface="+mn-cs"/>
              </a:rPr>
              <a:t> gaanong </a:t>
            </a:r>
            <a:r>
              <a:rPr lang="en-US" sz="3600" b="1" dirty="0" err="1">
                <a:solidFill>
                  <a:srgbClr val="FFFFFF"/>
                </a:solidFill>
                <a:effectLst>
                  <a:outerShdw blurRad="50800" dist="63500" dir="2700000" algn="tl" rotWithShape="0">
                    <a:srgbClr val="000000">
                      <a:alpha val="96000"/>
                    </a:srgbClr>
                  </a:outerShdw>
                </a:effectLst>
                <a:ea typeface="+mn-ea"/>
                <a:cs typeface="+mn-cs"/>
              </a:rPr>
              <a:t>mapanarili</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err="1">
                <a:solidFill>
                  <a:srgbClr val="FFFFFF"/>
                </a:solidFill>
                <a:effectLst>
                  <a:outerShdw blurRad="50800" dist="63500" dir="2700000" algn="tl" rotWithShape="0">
                    <a:srgbClr val="000000">
                      <a:alpha val="96000"/>
                    </a:srgbClr>
                  </a:outerShdw>
                </a:effectLst>
                <a:ea typeface="+mn-ea"/>
                <a:cs typeface="+mn-cs"/>
              </a:rPr>
              <a:t>Balanse</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Magagamit</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May Istruktura</a:t>
            </a:r>
          </a:p>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Hindi gaanong </a:t>
            </a:r>
            <a:r>
              <a:rPr lang="en-US" sz="3600" b="1" dirty="0" err="1">
                <a:solidFill>
                  <a:srgbClr val="FFFFFF"/>
                </a:solidFill>
                <a:effectLst>
                  <a:outerShdw blurRad="50800" dist="63500" dir="2700000" algn="tl" rotWithShape="0">
                    <a:srgbClr val="000000">
                      <a:alpha val="96000"/>
                    </a:srgbClr>
                  </a:outerShdw>
                </a:effectLst>
                <a:ea typeface="+mn-ea"/>
                <a:cs typeface="+mn-cs"/>
              </a:rPr>
              <a:t>sensitibo</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Naimomodelo</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Tipid sa oras</a:t>
            </a:r>
          </a:p>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Umuunlad ang </a:t>
            </a:r>
            <a:r>
              <a:rPr lang="en-US" sz="3600" b="1">
                <a:solidFill>
                  <a:srgbClr val="FFFFFF"/>
                </a:solidFill>
                <a:effectLst>
                  <a:outerShdw blurRad="50800" dist="63500" dir="2700000" algn="tl" rotWithShape="0">
                    <a:srgbClr val="000000">
                      <a:alpha val="96000"/>
                    </a:srgbClr>
                  </a:outerShdw>
                </a:effectLst>
                <a:ea typeface="+mn-ea"/>
                <a:cs typeface="+mn-cs"/>
              </a:rPr>
              <a:t>nangangaral</a:t>
            </a:r>
            <a:endParaRPr lang="en-US" sz="3600" b="1" dirty="0">
              <a:solidFill>
                <a:srgbClr val="FFFFFF"/>
              </a:solidFill>
              <a:effectLst>
                <a:outerShdw blurRad="50800" dist="63500" dir="2700000" algn="tl" rotWithShape="0">
                  <a:srgbClr val="000000">
                    <a:alpha val="96000"/>
                  </a:srgbClr>
                </a:outerShdw>
              </a:effectLst>
              <a:ea typeface="+mn-ea"/>
              <a:cs typeface="+mn-cs"/>
            </a:endParaRPr>
          </a:p>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Naihahanda ang kongregasyon</a:t>
            </a:r>
          </a:p>
          <a:p>
            <a:pPr>
              <a:lnSpc>
                <a:spcPct val="70000"/>
              </a:lnSpc>
              <a:defRPr/>
            </a:pPr>
            <a:r>
              <a:rPr lang="en-US" sz="3600" b="1" dirty="0">
                <a:solidFill>
                  <a:srgbClr val="FFFFFF"/>
                </a:solidFill>
                <a:effectLst>
                  <a:outerShdw blurRad="50800" dist="63500" dir="2700000" algn="tl" rotWithShape="0">
                    <a:srgbClr val="000000">
                      <a:alpha val="96000"/>
                    </a:srgbClr>
                  </a:outerShdw>
                </a:effectLst>
                <a:ea typeface="+mn-ea"/>
                <a:cs typeface="+mn-cs"/>
              </a:rPr>
              <a:t>Mas mainam sa mga tupa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6644">
                                            <p:txEl>
                                              <p:pRg st="5" end="5"/>
                                            </p:txEl>
                                          </p:spTgt>
                                        </p:tgtEl>
                                        <p:attrNameLst>
                                          <p:attrName>style.visibility</p:attrName>
                                        </p:attrNameLst>
                                      </p:cBhvr>
                                      <p:to>
                                        <p:strVal val="visible"/>
                                      </p:to>
                                    </p:set>
                                    <p:animEffect transition="in" filter="checkerboard(across)">
                                      <p:cBhvr>
                                        <p:cTn id="7" dur="500"/>
                                        <p:tgtEl>
                                          <p:spTgt spid="1136644">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6644">
                                            <p:txEl>
                                              <p:pRg st="6" end="6"/>
                                            </p:txEl>
                                          </p:spTgt>
                                        </p:tgtEl>
                                        <p:attrNameLst>
                                          <p:attrName>style.visibility</p:attrName>
                                        </p:attrNameLst>
                                      </p:cBhvr>
                                      <p:to>
                                        <p:strVal val="visible"/>
                                      </p:to>
                                    </p:set>
                                    <p:animEffect transition="in" filter="checkerboard(across)">
                                      <p:cBhvr>
                                        <p:cTn id="12" dur="500"/>
                                        <p:tgtEl>
                                          <p:spTgt spid="1136644">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36644">
                                            <p:txEl>
                                              <p:pRg st="7" end="7"/>
                                            </p:txEl>
                                          </p:spTgt>
                                        </p:tgtEl>
                                        <p:attrNameLst>
                                          <p:attrName>style.visibility</p:attrName>
                                        </p:attrNameLst>
                                      </p:cBhvr>
                                      <p:to>
                                        <p:strVal val="visible"/>
                                      </p:to>
                                    </p:set>
                                    <p:animEffect transition="in" filter="checkerboard(across)">
                                      <p:cBhvr>
                                        <p:cTn id="17" dur="500"/>
                                        <p:tgtEl>
                                          <p:spTgt spid="1136644">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36644">
                                            <p:txEl>
                                              <p:pRg st="8" end="8"/>
                                            </p:txEl>
                                          </p:spTgt>
                                        </p:tgtEl>
                                        <p:attrNameLst>
                                          <p:attrName>style.visibility</p:attrName>
                                        </p:attrNameLst>
                                      </p:cBhvr>
                                      <p:to>
                                        <p:strVal val="visible"/>
                                      </p:to>
                                    </p:set>
                                    <p:animEffect transition="in" filter="checkerboard(across)">
                                      <p:cBhvr>
                                        <p:cTn id="22" dur="500"/>
                                        <p:tgtEl>
                                          <p:spTgt spid="1136644">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36644">
                                            <p:txEl>
                                              <p:pRg st="9" end="9"/>
                                            </p:txEl>
                                          </p:spTgt>
                                        </p:tgtEl>
                                        <p:attrNameLst>
                                          <p:attrName>style.visibility</p:attrName>
                                        </p:attrNameLst>
                                      </p:cBhvr>
                                      <p:to>
                                        <p:strVal val="visible"/>
                                      </p:to>
                                    </p:set>
                                    <p:animEffect transition="in" filter="checkerboard(across)">
                                      <p:cBhvr>
                                        <p:cTn id="27" dur="500"/>
                                        <p:tgtEl>
                                          <p:spTgt spid="1136644">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36644">
                                            <p:txEl>
                                              <p:pRg st="10" end="10"/>
                                            </p:txEl>
                                          </p:spTgt>
                                        </p:tgtEl>
                                        <p:attrNameLst>
                                          <p:attrName>style.visibility</p:attrName>
                                        </p:attrNameLst>
                                      </p:cBhvr>
                                      <p:to>
                                        <p:strVal val="visible"/>
                                      </p:to>
                                    </p:set>
                                    <p:animEffect transition="in" filter="checkerboard(across)">
                                      <p:cBhvr>
                                        <p:cTn id="32" dur="500"/>
                                        <p:tgtEl>
                                          <p:spTgt spid="113664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5257800" y="274638"/>
            <a:ext cx="3581400" cy="3849126"/>
          </a:xfrm>
          <a:noFill/>
        </p:spPr>
        <p:txBody>
          <a:bodyPr numCol="1"/>
          <a:lstStyle/>
          <a:p>
            <a:pPr eaLnBrk="1" hangingPunct="1"/>
            <a:r>
              <a:rPr lang="en-US" b="1" dirty="0">
                <a:solidFill>
                  <a:schemeClr val="bg1"/>
                </a:solidFill>
                <a:latin typeface="Arial" charset="0"/>
              </a:rPr>
              <a:t>Ang paglalahad na pangangaral ay kakayahan na naaral</a:t>
            </a:r>
            <a:endParaRPr lang="en-US" dirty="0">
              <a:solidFill>
                <a:schemeClr val="bg1"/>
              </a:solidFill>
              <a:latin typeface="Arial" charset="0"/>
            </a:endParaRPr>
          </a:p>
        </p:txBody>
      </p:sp>
      <p:sp>
        <p:nvSpPr>
          <p:cNvPr id="94210" name="Rectangle 3"/>
          <p:cNvSpPr>
            <a:spLocks noGrp="1" noChangeArrowheads="1"/>
          </p:cNvSpPr>
          <p:nvPr>
            <p:ph type="body" idx="1"/>
          </p:nvPr>
        </p:nvSpPr>
        <p:spPr>
          <a:xfrm>
            <a:off x="5715000" y="5029200"/>
            <a:ext cx="3200400" cy="1371600"/>
          </a:xfrm>
        </p:spPr>
        <p:txBody>
          <a:bodyPr numCol="1"/>
          <a:lstStyle/>
          <a:p>
            <a:pPr eaLnBrk="1" hangingPunct="1"/>
            <a:r>
              <a:rPr lang="en-US" b="1" i="1" dirty="0">
                <a:solidFill>
                  <a:schemeClr val="bg1"/>
                </a:solidFill>
                <a:latin typeface="Arial" charset="0"/>
              </a:rPr>
              <a:t>Kahit si Bert ay ginawa ito!</a:t>
            </a:r>
          </a:p>
        </p:txBody>
      </p:sp>
      <p:pic>
        <p:nvPicPr>
          <p:cNvPr id="94211" name="Picture 4" descr="Ern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Fountain">
  <a:themeElements>
    <a:clrScheme name="Light Fountain 1">
      <a:dk1>
        <a:srgbClr val="003366"/>
      </a:dk1>
      <a:lt1>
        <a:srgbClr val="FFFF66"/>
      </a:lt1>
      <a:dk2>
        <a:srgbClr val="B9152F"/>
      </a:dk2>
      <a:lt2>
        <a:srgbClr val="FFFF66"/>
      </a:lt2>
      <a:accent1>
        <a:srgbClr val="3366CC"/>
      </a:accent1>
      <a:accent2>
        <a:srgbClr val="CA314F"/>
      </a:accent2>
      <a:accent3>
        <a:srgbClr val="D9AAAD"/>
      </a:accent3>
      <a:accent4>
        <a:srgbClr val="DADA56"/>
      </a:accent4>
      <a:accent5>
        <a:srgbClr val="ADB8E2"/>
      </a:accent5>
      <a:accent6>
        <a:srgbClr val="B72B47"/>
      </a:accent6>
      <a:hlink>
        <a:srgbClr val="66CCFF"/>
      </a:hlink>
      <a:folHlink>
        <a:srgbClr val="FFE701"/>
      </a:folHlink>
    </a:clrScheme>
    <a:fontScheme name="Light Fountai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ight Fountain 1">
        <a:dk1>
          <a:srgbClr val="003366"/>
        </a:dk1>
        <a:lt1>
          <a:srgbClr val="FFFF66"/>
        </a:lt1>
        <a:dk2>
          <a:srgbClr val="B9152F"/>
        </a:dk2>
        <a:lt2>
          <a:srgbClr val="FFFF66"/>
        </a:lt2>
        <a:accent1>
          <a:srgbClr val="3366CC"/>
        </a:accent1>
        <a:accent2>
          <a:srgbClr val="CA314F"/>
        </a:accent2>
        <a:accent3>
          <a:srgbClr val="D9AAAD"/>
        </a:accent3>
        <a:accent4>
          <a:srgbClr val="DADA56"/>
        </a:accent4>
        <a:accent5>
          <a:srgbClr val="ADB8E2"/>
        </a:accent5>
        <a:accent6>
          <a:srgbClr val="B72B47"/>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edical Glass">
  <a:themeElements>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fontScheme name="Medical Gl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Medical Glass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ical Glass 2">
        <a:dk1>
          <a:srgbClr val="000000"/>
        </a:dk1>
        <a:lt1>
          <a:srgbClr val="99BFE3"/>
        </a:lt1>
        <a:dk2>
          <a:srgbClr val="000000"/>
        </a:dk2>
        <a:lt2>
          <a:srgbClr val="808080"/>
        </a:lt2>
        <a:accent1>
          <a:srgbClr val="B2DEDC"/>
        </a:accent1>
        <a:accent2>
          <a:srgbClr val="6571C7"/>
        </a:accent2>
        <a:accent3>
          <a:srgbClr val="CADCEF"/>
        </a:accent3>
        <a:accent4>
          <a:srgbClr val="000000"/>
        </a:accent4>
        <a:accent5>
          <a:srgbClr val="D5ECEB"/>
        </a:accent5>
        <a:accent6>
          <a:srgbClr val="5B66B4"/>
        </a:accent6>
        <a:hlink>
          <a:srgbClr val="C6D6E8"/>
        </a:hlink>
        <a:folHlink>
          <a:srgbClr val="AFAFAF"/>
        </a:folHlink>
      </a:clrScheme>
      <a:clrMap bg1="lt1" tx1="dk1" bg2="lt2" tx2="dk2" accent1="accent1" accent2="accent2" accent3="accent3" accent4="accent4" accent5="accent5" accent6="accent6" hlink="hlink" folHlink="folHlink"/>
    </a:extraClrScheme>
    <a:extraClrScheme>
      <a:clrScheme name="Medical Glass 3">
        <a:dk1>
          <a:srgbClr val="000000"/>
        </a:dk1>
        <a:lt1>
          <a:srgbClr val="9AC0E4"/>
        </a:lt1>
        <a:dk2>
          <a:srgbClr val="000000"/>
        </a:dk2>
        <a:lt2>
          <a:srgbClr val="666633"/>
        </a:lt2>
        <a:accent1>
          <a:srgbClr val="339933"/>
        </a:accent1>
        <a:accent2>
          <a:srgbClr val="800000"/>
        </a:accent2>
        <a:accent3>
          <a:srgbClr val="CADCEF"/>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3528</TotalTime>
  <Words>875</Words>
  <Application>Microsoft Macintosh PowerPoint</Application>
  <PresentationFormat>On-screen Show (4:3)</PresentationFormat>
  <Paragraphs>177</Paragraphs>
  <Slides>26</Slides>
  <Notes>26</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Blank Presentation</vt:lpstr>
      <vt:lpstr>Light Fountain</vt:lpstr>
      <vt:lpstr>Northern Lights</vt:lpstr>
      <vt:lpstr>Medical Glass</vt:lpstr>
      <vt:lpstr>Frame</vt:lpstr>
      <vt:lpstr>Default Design</vt:lpstr>
      <vt:lpstr>1_untitled 1</vt:lpstr>
      <vt:lpstr>Paglalahad na Pangangaral</vt:lpstr>
      <vt:lpstr>Pagsusuri sa Binasa    </vt:lpstr>
      <vt:lpstr>Ang Proseso sa Paghahanda ng Paglalahad na Sermon</vt:lpstr>
      <vt:lpstr>Mga Kapakinabangan ng Paglalahad</vt:lpstr>
      <vt:lpstr>20  SERMON NA WALANG MINTIS</vt:lpstr>
      <vt:lpstr>Mga Kapakinabangan ng Paglalahad</vt:lpstr>
      <vt:lpstr>Bird Delivery</vt:lpstr>
      <vt:lpstr>Mga Kapakinabangan ng Paglalahad</vt:lpstr>
      <vt:lpstr>Ang paglalahad na pangangaral ay kakayahan na naaral</vt:lpstr>
      <vt:lpstr>Layunin ng Paglalahad</vt:lpstr>
      <vt:lpstr>Decisions</vt:lpstr>
      <vt:lpstr>Layunin ng Paglalahad </vt:lpstr>
      <vt:lpstr>Sermon Block</vt:lpstr>
      <vt:lpstr>Layunin ng Paglalahad </vt:lpstr>
      <vt:lpstr>Mga Suliranin sa Paglalahad</vt:lpstr>
      <vt:lpstr>Hermeneutics</vt:lpstr>
      <vt:lpstr>Mga Suliranin sa Paglalahad </vt:lpstr>
      <vt:lpstr>Gong Church</vt:lpstr>
      <vt:lpstr>Mga Suliranin sa Paglalahad </vt:lpstr>
      <vt:lpstr>Desert Sermon</vt:lpstr>
      <vt:lpstr>Paano Maging Makapanahon ang Paglalahad na Pangangaral?</vt:lpstr>
      <vt:lpstr>Paano Maging Makapanahon ang Paglalahad na Pangangaral? </vt:lpstr>
      <vt:lpstr>Paano Maging Makapanahon ang Paglalahad na Pangangaral? </vt:lpstr>
      <vt:lpstr>Paano Maging Makapanahon ang Paglalahad na Pangangaral? </vt:lpstr>
      <vt:lpstr>Black</vt:lpstr>
      <vt:lpstr>Pagsasaysay ng Bibliya •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125</cp:revision>
  <dcterms:created xsi:type="dcterms:W3CDTF">2017-01-30T13:27:41Z</dcterms:created>
  <dcterms:modified xsi:type="dcterms:W3CDTF">2017-02-08T01:31:19Z</dcterms:modified>
</cp:coreProperties>
</file>